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Бунин: жизнь, творчество, значение для русской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творчество Бунина: от усадьбы до Нобелевской премии.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стал свидетелем крупных исторических потрясений и сумел сохранить верность классической традиции, создав собственный, точный и сдержанный художественный язык. Его произведения помогают увидеть и человека, и эпоху в момент перемен.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на переломе эпох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 — рождение в Воронеже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появился на свет в дворянской семье и с ранних лет оказался связан с культурой русской провинции.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Озёрках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усадьбе Елецкого уезда он узнал крестьянский быт, природу средней России и усадебную жизнь, ставшую основой многих текстов.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 в литературе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сада, поля, осени и памяти о доме позже постоянно возвращались в его стихах и рассказах.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жизненные впечатления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учился в Елецкой гимназии, но не окончил её; главным источником знаний для него стали домашнее чтение и постоянная работа над словом.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начал трудиться в редакциях и был корректором, что помогло ему выработать внимательность к языку, точности и литературной форме.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стихотворение Бунина было напечатано в 1887 году, а в 1891 году вышел его первый поэтический сборник, обозначивший начало пути в литературе.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самообразование и начало литературного пути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 русским городам и губерниям дали Бунину живые наблюдения за дорогами, станциями, селами и южными пейзажами. Эти детали сделали его прозу особенно достоверной.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пределами родины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на Кавказ, в Крым, Турцию, Палестину, Египет и на Балканы расширили его взгляд на мир. Он внимательно вглядывался в историю мест, людей и культур.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Бунин-путешественник: Россия и другие страны в его биографии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443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443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5119" y="144045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44350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56483"/>
            <a:ext cx="218400" cy="194133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Бунина: темы, образы, особенности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Бунина не фон, а живой мир, который точно передает настроение человека. В стихах особенно часто появляются осень, сад, поле и закат.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размышляет о быстротечности жизни, смене сезонов и неостановимом движении времени. Через это в лирике возникает тихая, но сильная печаль.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 Бунина нередко чувствует себя одиноким и задумчивым. Это состояние передано без пафоса, через простые и ясные слова.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его стихах связана не только с радостью, но и с внутренней тревогой. Она часто звучит как чувство, которое нельзя удержать надолго.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картина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умеет несколькими деталями создать цельный образ: цвет, звук, запах и движение складываются в очень конкретную и запоминающуюся картину.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строил рассказы так, чтобы важнейшее открывалось через поступки, жесты и краткие реплики, а не через длинные объяснения и морализирование.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особенно тонко передавал запахи, звуки, освещение и настроение момента, благодаря чему обычная сцена становилась глубокой и выразительной.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часто встречается контраст: красота соседствует с утратой, счастье — с хрупкостью, а память — с невозможностью вернуть прошлое.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такие произведения, как «Антоновские яблоки», «Господин из Сан-Франциско» и «Тёмные аллеи», читаются как рассказы о жизни и времени.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Бунина: точность, краткость, психологическая глубина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презентации, 2025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Бунина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России у Бунина связана не только с родиной, но и с памятью о мире, который уходит.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Бунина звучат природа и память: через них он показывает человека, его чувство времени и связь с прошлым.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важны не события, а атмосфера: запах антоновских яблок, осенний воздух, тишина сада и детали усадебного быта создают ощущение живой памяти.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 старый помещичий мир как красивый, но обречённый на исчезновение. Именно поэтому рассказ звучит как прощание с прошлой Россией.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как у Бунина личные воспоминания превращаются в художественный образ и становятся символом ушедшего детства и утраченной эпохи.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«Антоновские яблоки»: образ уходящей усадебной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помогает увидеть, как Бунин усилил тему хрупкости человеческой жизни на фоне внешнего благополучия.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этом году был написан рассказ, в котором роскошь оказывается бессильной перед смертью.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«Господин из Сан-Франциско»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цикла любовь часто возвращается как внезапное воспоминание, которое меняет взгляд героя на прошлое. Даже короткое чувство у Бунина звучит очень сильно: оно оставляет след на всю жизнь и не исчезает вместе с годами.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Встреча, которую нельзя забыть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нередко понимают ценность любви только после разлуки. Бунин показывает, как легко человек проходит мимо своего счастья, занятый повседневностью, и как больно потом осознавать, что вернуть ничего уже нельзя.
</a:t>
            </a:r>
            <a:endParaRPr lang="en-US" sz="879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Счастье, пришедшее слишком поздно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«Тёмные аллеи» создавались в эмиграции, поэтому тема памяти здесь особенно важна. Прошлое не просто вспоминается — оно словно снова оживает в деталях, в интонациях, в настроении, которое остаётся с человеком навсегда.
</a:t>
            </a:r>
            <a:endParaRPr lang="en-US" sz="894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сильнее времени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цикле «Тёмные аллеи»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жизненный путь Бунина связан с литературой и историческими переменами.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Бунина проходит через ключевые события эпохи: от раннего литературного успеха до эмиграции и мирового признания.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И. А. Бунина; литературно-исторические сведения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И. А. Бунина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Бунина к мировой известности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литературной биографии И. А. Бунина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отъезда из России в 1920 году Бунин жил главным образом во Франции, чаще всего в Париже и на юге страны. Новая жизнь не сняла чувство разлуки, а сделала его особенно острым.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он продолжал писать по-русски и оставался связан с русской культурой. В его произведениях этого времени заметны воспоминания о родине, детстве и исчезнувшем усадебном мире.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годы усилили в его прозе темы одиночества и утраты. Бунин словно сохранял на бумаге то, что исчезало в реальности: старые дома, привычный уклад и живую память о России.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жизнь Бунина во Франции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творчеству И. А. Бунина; литературоведческий анализ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Бунина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выразительно Бунин раскрывается в малой прозе, где важны точность детали и настроение момента.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подготовила его прозаический стиль, а рассказы стали главным жанром, в котором проявилось мастерство наблюдения.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выбирает точные и ясные слова, поэтому его текст легко представить как живую картину. Каждая деталь у него работает на смысл и помогает увидеть предмет без лишних объяснений.
</a:t>
            </a:r>
            <a:endParaRPr lang="en-US" sz="1262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звучит почти музыкально: важны ритм фразы, паузы и повторяющиеся интонации. Благодаря этому описание природы или чувства читается как цельный и очень выразительный образ.
</a:t>
            </a:r>
            <a:endParaRPr lang="en-US" sz="123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избегает длинных рассуждений и лишних украшений. Вместо них он показывает жест, взгляд, запах, свет или звук, и именно через эти штрихи раскрывает человека и его переживание.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прозе Бунина чувствуется классическая строгость. Простота формы у него не делает текст беднее, наоборот — помогает глубже почувствовать красоту языка и скрытый смысл.
</a:t>
            </a:r>
            <a:endParaRPr lang="en-US" sz="1281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Бунина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1933 году Бунин стал первым русским писателем, получившим Нобелевскую премию по литературе. Это событие подтвердило, что его проза имеет мировое значение и высоко ценится за художественную силу.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прославила Бунина далеко за пределами России и подчеркнула роль русской литературы в мировой культуре. Для самого писателя это было признанием многолетнего труда, созданного в разных странах и при трудных обстоятельствах.
</a:t>
            </a:r>
            <a:endParaRPr lang="en-US" sz="159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1933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Бунин продолжает писать и всё чаще обращается к памяти о России. Эмиграция делает его произведения более личными и сосредоточенными на прошлом.
</a:t>
            </a:r>
            <a:endParaRPr lang="en-US" sz="1388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Выходят новые книги, а в 1933 году приходит Нобелевская премия. Бунин получает мировое признание как один из крупнейших русских писателей.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 год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ноября Бунин умирает в Париже. Позже его творчество прочно входит в школьное и университетское изучение как важная часть русской литературы.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место Бунина в культуре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И. А. Бунина; школьный литературный курс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Бунин остаётся важным сегодня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понять, как через частную историю человека раскрываются большие перемены эпохи и ценность личной памяти.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остаётся актуальным, потому что учит видеть красоту слова, чувствовать время и размышлять о вечных жизненных вопросах.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 показал, что точное слово может сохранить исчезающий мир, передать красоту природы и рассказать о самых тонких чувствах человека. Его книги остаются живыми и сегодня.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Бунин: слово, память, Россия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2026-05-23T01:22:49Z</dcterms:created>
  <dcterms:modified xsi:type="dcterms:W3CDTF">2026-05-23T01:22:49Z</dcterms:modified>
</cp:coreProperties>
</file>