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первой половины XIX века: многообразие индивидуальностей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ярких героев, новых жанров и сильных авторских голосов.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пороге перемен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пробудила чувство национального единства и интерес к будущему страны. После восстания декабристов усилились споры о свободе, а литература стала важной площадкой для обсуждения языка, общества и роли писателя.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классицизма к романтизму и реализму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с его строгими правилами постепенно уступал место более свободному взгляду на человека и жизнь. Писателей все меньше ограничивали готовые схемы.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обратил внимание на повседневность, характеры и общественные противоречия. Литература стала точнее показывать современную жизнь и душевную правду человека.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усилил интерес к мечте, сильным чувствам и исключительной личности. Герой стал чаще спорить с миром, искать свободу и переживать внутренний конфликт.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21503"/>
            <a:ext cx="5253300" cy="20781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эпохи и их художественные особенности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создал свой особый художественный мир и по-своему раскрыл человека.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XIX века не сводится к одному стилю: у каждого автора свой тон, темы и способы изображения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С. Пушкина, М. Ю. Лермонтова, Н. В. Гоголя, В. А. Жуковского, И. А. Крылова и А. С. Грибоедова
</a:t>
            </a:r>
            <a:endParaRPr lang="en-US" sz="5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— создатель современного литературного языка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понятный и живой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соединил книжную и разговорную речь, сделав язык литературы точным, естественным и выразительным. Благодаря этому его тексты легко читать и сегодня.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важные для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Онегине», «Капитанской дочке» и «Маленьких трагедиях» он говорит о свободе, чести, долге и любви. Эти темы звучат близко и современно.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6863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71621"/>
            <a:ext cx="204900" cy="1821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80727"/>
            <a:ext cx="204900" cy="16392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богатство пушкинского творчества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Пушкина раскрывают дружбу, природу, любовь, память, свободу и назначение поэта. В них особенно заметны искренность и точность мысли.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Пушкин показывает героя в движении и выборе. Такой жанр помогает передать напряжение событий и внутренний рост человека.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соединяет сюжет, лирику и наблюдение за жизнью. Это новый способ говорить о времени, обществе и характере.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Пушкин пишет просто и точно. Его произведения помогают увидеть поступки героев без лишней украшенности и с большой ясностью.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драматических сценах особенно важны конфликт, выбор и ответственность. Так Пушкин показывает человека в напряжённый момент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«Мцыри» и «Герое нашего времени» раскрываются сила характера, жажда воли и сложная душевная жизнь. Его герои нередко сочетают смелость, одиночество и усталость.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— поэт одиночества и внутреннего протеста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изображает человека, который не находит согласия с окружающим миром. В «Парусе» особенно заметно стремление к свободе и движению вперед.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тем у Пушкина и Лермонтова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размышляют о человеке, но выбирают разную интонацию и разный взгляд на мир.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сильнее гармония и ясность, у Лермонтова — напряжение и одиночество. Это делает их поэзию непохожей и дополняющей друг друга.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А. С. Пушкина и М. Ю. Лермонтова; сравнительная тематическая интерпретация
</a:t>
            </a:r>
            <a:endParaRPr lang="en-US" sz="5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— смех как способ увидеть правду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«Ревизор» Гоголь показывает страх чиновников перед разоблачением. Смешные сцены помогают увидеть их неискренность, суету и желание казаться важнее, чем они есть.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и гипербола делают изображение ярким и запоминающимся. У Гоголя смешное часто соседствует с тревожным, поэтому смех заставляет задуматься о серьезном.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«Мертвых душах» писатель создает целую галерею помещиков и чиновников. Через подробности быта он раскрывает духовную пустоту, леность и привычку жить по шаблону.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Фантастические и необычные детали помогают писателю сильнее подчеркнуть недостатки общества. Его произведения одновременно забавляют и заставляют внимательнее смотреть на человеческие слабости.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стал одним из первых крупных русских поэтов-романтиков. В его стихах и балладах особенно важны тайна, мечта, судьба и глубокое чувство.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«Светлана» и «Лесной царь» показывают мир, где сон, страх и надежда тесно переплетаются. В них заметны музыкальность, мягкий тон и внимание к переживаниям человека.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повлиял на развитие поэзии и помог подготовить почву для Пушкина и других авторов. Он показал, что литература может тонко передавать внутренний мир и настроение.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и начало русского романтизма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52258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71847" y="3151554"/>
            <a:ext cx="254475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басни Крылова такими запоминающимися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жизненная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берет знакомые каждому эпизоды: спор, обмен услугами, попытку поучать других. Поэтому басня сразу понятна, а скрытый смысл раскрывается через обычные человеческие ошибки.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близкий к разговорной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звучат просто и точно: в них много живых выражений, метких реплик и пословичных оборотов. Из-за этого мораль воспринимается не как назидание, а как жизненный совет.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Аллегорические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предметы у Крылова ведут себя как люди, но сохраняют узнаваемые черты. Так лесть, лень, глупость и самоуверенность становятся особенно заметными и легко запоминаются.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как урок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не читает длинных наставлений. Он показывает последствия поступков и позволяет самому понять вывод. Поэтому его басни читаются легко, но надолго остаются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русская литература в первой половине XIX века
</a:t>
            </a:r>
            <a:endParaRPr lang="en-US" sz="2158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строгих правил к более свободному изображению человека, его чувств, быта и общественных конфликтов.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помогали писателям быстро знакомить читателей с новыми произведениями, а также спорить о том, какой должна быть современная литература и какое место занимает в ней писатель.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салоны и литературные споры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литературных салонах читали стихи, обсуждали пьесы и рассказы, сравнивали авторов, а еще учились внимательно слушать и выражать свое мнение о прочитанном.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народном языке касались того, как писать понятно и красиво одновременно: опираться ли на книжную традицию или приближать речь к живому разговору.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народности, Европе и национальном пути заставляли писателей задумываться не только о стиле, но и о том, какую правду должна передавать литература.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типы особенно заметны в эпохе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встречаются в разных жанрах и помогают увидеть не одного героя, а целую картину общества и человеческих характеров.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показывает, что писатели внимательно изучали и личность, и среду, в которой она живет.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первой половины XIX века
</a:t>
            </a:r>
            <a:endParaRPr lang="en-US" sz="6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отражение внутреннего мира героя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природа нередко становится тревожной и величественной: море, горы, ночь и ветер подчеркивают одиночество героя, его стремление к свободе и внутреннее напряжение.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и Пушкина пейзаж часто звучит спокойно и гармонично: он помогает передать надежду, светлую грусть, воспоминание или чувство красоты окружающего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у ключевых авторов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какими средствами каждый писатель создавал свой неповторимый стиль.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приемы позволяют авторам по-разному говорить о человеке, но каждый из них делает это очень выразительно.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Пушкина, Лермонтова, Гоголя и Крылова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чаще всего стремился к ясности, внутреннему равновесию и точному слову, поэтому его произведения звучат гармонично и свободно, даже когда в них есть сложные вопросы.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авторов эпохи называют непохожими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смотрел на мир более напряженно: его герои часто спорят с собой и с обществом, а в текстах слышны одиночество, протест и тревога.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Гоголь, Жуковский, Крылов и Грибоедов по-своему раскрывали время: через смех, чувство, народную мудрость или сатиру, и именно это создает богатую картину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писателей в развитие русской литературы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показывает не соперничество, а разные направления движения литературы: от языка и жанров до психологической глубины и сатиры.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влияние оказали Пушкин и Гоголь, но вклад каждого автора стал важной частью будущей классики.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литературы, XIX век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литературного путешествия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художественные миры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писатель создавал свой особый мир: у одного важнее гармония, у другого — протест, у третьего — смех, а у кого-то — народная мудрость и точная мораль.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развивалась сразу в нескольких формах: лирика, роман, поэма, басня, комедия, баллада и проза помогали по-разному говорить о человеке и его выборе.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изображали не только героев, но и их характеры, чувства, сомнения и поступки. Благодаря этому литература стала ближе к реальной жизни и сложнее по смыслу.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классики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разнообразие талантов сделало первую половину XIX века временем, с которого начинается зрелая русская литература и ее дальнейшее развитие в школе и культуре.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где литература учит понимать человека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показала, как по-разному можно говорить о свободе, совести, дружбе и судьбе. Эти книги до сих пор помогают видеть в человеке его силу, слабости и неповторимость.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2026-05-23T04:50:40Z</dcterms:created>
  <dcterms:modified xsi:type="dcterms:W3CDTF">2026-05-23T04:50:40Z</dcterms:modified>
</cp:coreProperties>
</file>