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агропромышленный комплекс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даёт пищевое сырьё и продукты, а АПК связывает поле, ферму и потребителя.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сельского хозяйства зависит от климата, почв, рельефа и воды — поэтому это важная часть экономической географии. В России ключевую роль играют чернозёмные районы, юг страны, Поволжье и ряд регионов Сибири. 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сельское хозяйство изучают в географии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звено обеспечивает сельхозпроизводство: выпускает технику и оборудование, производит удобрения, корма, средства защиты растений и помогает фермам работать эффективнее.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агропромышленный комплекс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звено превращает сырьё в готовые продукты: переработка, хранение, упаковка, транспорт и продажа. Без него путь продукта к потребителю был бы слишком длинным.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звено — само производство: растениеводство и животноводство выращивают культуры и получают продукты животного происхождения, обеспечивая сырьём пищевую промышленность.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и животноводство как главные отрасли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выращивает зерновые, овощные, технические и кормовые культуры. В России широко распространены пшеница, рожь, ячмень, подсолнечник, сахарная свёкла, картофель и овощи.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обеспечивает молоко, мясо, яйца, шерсть и мёд. В хозяйствах важны устойчивые условия содержания: полноценные корма, чистая вода и ветеринарный контроль, иначе продуктивность снижается.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сельского хозяйства по основным направлениям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включает несколько специализаций, которые вместе поддерживают выпуск продуктов питания и сырья.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направления дополняют друг друга: если меняется урожай или продуктивность, меняется баланс сырья.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без точных долей; набор направлений взят из описания структуры (без привязки к конкретной статистике).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2391" y="1647327"/>
            <a:ext cx="3285991" cy="292040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АПК и их продукция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виды продукции получают в каждом звене и как это подводит товар к потребителю через несколько этапов.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продукта от поля до потребителя включает производство, переработку и логистику: пропуск любого звена ухудшает доступность товаров.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отраслевые примеры; конкретные предприятия не указаны, так как в исходном описании это подано как обобщение.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в АПК: производство → обработка → хранение/переработка → упаковка и доставка → потребление.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продукции от поля до стола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и достаточные осадки обычно повышают урожайность, а засухи, сильная жара и заморозки — снижают её. Поэтому культуры подбирают под реальную погоду региона.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почвы, особенно чернозёмы, дают высокие урожаи зерна и технических культур. Состав почвы влияет на питание растений и на то, насколько им хватает влаги и минеральных веществ.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длительность вегетационного периода и обеспеченность водой определяют специализацию территорий. В одних местах выгоднее выращивать зерно, в других — овощи или кормовые культуры.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как главные факторы размещения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урожайность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основных факторов, заметно влияют риски: засуха, весенние и осенние заморозки, вредители и болезни растений, а также нехватка влаги.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урожай формируется там, где природные условия поддерживаются техникой и правильным уходом, а риски заранее учитываются.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без точных величин; отражены только группы факторов, перечисленные в описании.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почвы зависит от содержания гумуса, влаги, минеральных веществ и её структуры. Когда почва «дышит» и удерживает воду, растения получают питание стабильнее.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питания культур используют органические удобрения, минеральные удобрения и известкование кислых почв. Эти меры подбирают под особенности участка, чтобы улучшить условия для роста.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помогает сохранять плодородие: разные культуры сменяют друг друга, снижается накопление вредителей и болезней. Так уменьшаются затраты на «спасение» посевов в сезоне.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без восстановления питательных веществ ведёт к падению урожайности. Поэтому важно постоянно возвращать в почву элементы питания и следить за её состоянием по признакам и анализам.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Почвы, удобрения и сохранение плодородия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Животноводство: условия содержания и уход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Корма, вода и ветеринарный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рогатый скот обеспечивает молоко и мясо, свиноводство даёт мясо, птицеводство — яйца и мясо птицы, а овцеводство — шерсть и мясо. Важны полноценные корма, чистая вода и постоянный ветеринарный контроль.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фермы: автоматизация ухода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нужны тёплые помещения, нормальный микроклимат и регулярные осмотры. Современные фермы используют автоматическое кормление, доильные залы, системы вентиляции и контроль температуры, чтобы снижать стресс и потери продуктивности.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5538" y="1587736"/>
            <a:ext cx="2372925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растениеводства и животноводства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ключевым признакам: что производит отрасль, от каких природных условий зависит, какие риски наиболее заметны, и где затем используется продукция.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сильнее зависит от природного сезона, а животноводство — от постоянного ухода и кормления. Но обе отрасли нужны друг другу: они дают устойчивое сырьё и формируют занятость.
</a:t>
            </a:r>
            <a:endParaRPr lang="en-US" sz="1206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по основным направлениям АПК.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сельскохозяйственных работ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календарь работ зависит от региона, почти везде пик нагрузки приходится на уборку урожая осенью: требуется техника, рабочие руки и быстрое хранение продукции.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растениеводство имеет ярко выраженные «волны» труда, а зимний период чаще связан с подготовкой и поддержанием запасов до следующего сезона.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логика производственного цикла растениеводства (без привязки к конкретному региону и без статистических значений).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914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8585" y="1602394"/>
            <a:ext cx="277578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66960" y="1629466"/>
            <a:ext cx="328860" cy="263088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сельскохозяйственного сырья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Мясокомбинаты и полуфабрикаты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Мясное сырьё после первичной обработки направляют на производство колбас, консервов и полуфабрикатов. Переработка снижает потери и упрощает доставку в магазины, столовые и учреждения.
</a:t>
            </a:r>
            <a:endParaRPr lang="en-US" sz="1373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 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переработки работают в связке со складским хозяйством и транспортом. Благодаря переработке часть продукции становится менее «капризной» к условиям перевозки и дольше сохраняет качество.
</a:t>
            </a:r>
            <a:endParaRPr lang="en-US" sz="1293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Мельницы и мука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после очистки и помола превращается в муку. Переход к переработке делает продукт удобным для выпечки и хранения, а также помогает равномерно обеспечивать хлебобулочными изделиями в течение года.
</a:t>
            </a:r>
            <a:endParaRPr lang="en-US" sz="1075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Маслобойни и растительное масло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подсолнечника и других масличных культур перерабатывают для получения масла. Такой продукт легче перевозить на дальние расстояния и он может использоваться как в питании, так и в производстве.
</a:t>
            </a:r>
            <a:endParaRPr lang="en-US" sz="994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заводы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проходит очистку, охлаждение и дальнейшую переработку. На заводах получают кефир, сыр и йогурт, увеличивая срок годности и разнообразя рацион, особенно там, где молоко быстро портится.
</a:t>
            </a:r>
            <a:endParaRPr lang="en-US" sz="10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поддержки: субсидии, льготные кредиты, обновление техники, развитие складов и ферм, переработка, страхование урожая.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 АПК снижает риски и ускоряет обновление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 и неправильная обработка земель разрушают верхний плодородный слой. Из-за этого ухудшается структура почвы, снижается урожайность и возрастает риск смыва питательных веществ в водоёмы.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Переувлажнение или иссушение земель нарушает водный баланс и способствует болезням растений. Загрязнение воды удобрениями и отходами ведёт к ухудшению качества питьевой воды и страдают водные экосистемы.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сельского хозяйства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природных лугов и чрезмерная нагрузка на территории снижают биоразнообразие. Когда нарушается естественный круговорот, сложнее поддерживать устойчивость сельских ландшафтов и популяций опылителей.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земледелие включает севооборот, точное внесение удобрений и экономию воды. Дополнительно помогают защитные лесополосы, чтобы уменьшать ветровую эрозию, и восстановление плодородия почв.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АПК в развитии регионов 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производства, АПК «тянет за собой» смежные отрасли: элеваторы, переработку, хранение, транспортировку и торговые сети, формируя устойчивую занятость в сельских районах.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высокая значимость в южных и чернозёмных территориях объясняется сочетанием благоприятных природных условий и устойчивым спросом на сельхозпродукцию внутри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точных статистических величин: диаграмма отражает качественную значимость, опираясь на общеизвестную региональную специализацию АПК.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сельском хозяйстве и АПК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Ветврач и спокойствие на ферме
</a:t>
            </a:r>
            <a:pPr algn="l" indent="0" marL="0">
              <a:lnSpc>
                <a:spcPct val="100000"/>
              </a:lnSpc>
              <a:buNone/>
            </a:pPr>
            <a:r>
              <a:rPr lang="en-US" sz="33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следит за здоровьем животных: проводит осмотры, контролирует профилактику и реагирует на проблемы. Важно уметь быстро оценивать состояние стада и соблюдать санитарные правила. Для изображения подойдёт сцена в коровнике или птичнике, где специалист работает с журналом и средствами контроля.
</a:t>
            </a:r>
            <a:endParaRPr lang="en-US" sz="927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на связи с полем
</a:t>
            </a:r>
            <a:pPr algn="l" indent="0" marL="0">
              <a:lnSpc>
                <a:spcPct val="100000"/>
              </a:lnSpc>
              <a:buNone/>
            </a:pPr>
            <a:r>
              <a:rPr lang="en-US" sz="3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наблюдает за посевами, планирует обработку и помогает выбрать подходящие культуры под конкретные условия. Он работает с погодой, почвенными характеристиками и качеством семян. На иллюстрации легко показать агронома с планшетом и картой поля среди грядок или на фоне техники.
</a:t>
            </a:r>
            <a:endParaRPr lang="en-US" sz="994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Комбайнёр, логист и путь продукта
</a:t>
            </a:r>
            <a:pPr algn="l" indent="0" marL="0">
              <a:lnSpc>
                <a:spcPct val="100000"/>
              </a:lnSpc>
              <a:buNone/>
            </a:pPr>
            <a:r>
              <a:rPr lang="en-US" sz="35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Комбайнёр отвечает за уборку урожая в нужные сроки, а логист связывает производство с доставкой. После сбора важно правильно организовать перевозку и отправку в переработку или торговые точки. На иллюстрации хорошо смотрятся поле с техникой и одновременно кадр склада или фуры у ворот.
</a:t>
            </a:r>
            <a:endParaRPr lang="en-US" sz="9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сельском хозяйстве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и карты полей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 обзора территории: спутник помогает увидеть неоднородность посевов и планировать работу. На основе данных формируют цифровые карты, которые затем используют в технике и при расчётах норм внесения.
</a:t>
            </a:r>
            <a:endParaRPr lang="en-US" sz="1243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GPS-навигация и датчики в поле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подключают точное позиционирование и контроль параметров. GPS-навигация снижает «перекрытия» проходов, а датчики влажности почвы помогают своевременно корректировать полив и уход.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 и автоматизация на ферме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растёт доля роботизированных решений: автоматическое кормление и контролируемые условия содержания. Роботизированное доение и системы вентиляции позволяют уменьшать ручной труд и стабилизировать качество ухода.
</a:t>
            </a:r>
            <a:endParaRPr lang="en-US" sz="1129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Дроны, теплицы и точечное внесение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цикла оценивают состояние посевов дронами и уточняют решения по обработкам. В теплицах поддерживают климат-контроль, а точечное внесение удобрений и средств защиты снижает потери ресурсов.
</a:t>
            </a:r>
            <a:endParaRPr lang="en-US" sz="11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сельское хозяйство соединяет природу, труд и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начинается с природных условий — климата, почв и воды — и заканчивается готовыми продуктами на столе. АПК объединяет производство ресурсов, фермы, переработку, хранение, транспорт и торговлю, сохраняя устойчивость экономики.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2026-05-11T22:48:01Z</dcterms:created>
  <dcterms:modified xsi:type="dcterms:W3CDTF">2026-05-11T22:48:01Z</dcterms:modified>
</cp:coreProperties>
</file>