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Автотрофный обмен веществ: комплексный обзор и ключевые темы
</a:t>
            </a:r>
            <a:endParaRPr lang="en-US" sz="318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синтезируют органику из неорганики, используя свет и химическую энергию.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автотрофии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автотрофного обмена возникли для понимания образования органических веществ. В XIX веке учёные заложили основы фотосинтеза, расширив знания о растениях и микробах, участвующих в автотрофии.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Автотрофия: сущность и особенности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способны создавать органические вещества из неорганических соединений, таких как углекислый газ и вода, используя внешний источник энергии, чаще всего свет.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обмена веществ характеризуется независимостью от готовой органики, что отличает автотрофные организмы от гетеротрофов, получающих энергию из чужеродных органических источников.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Автотрофия обеспечивает организмам внутреннюю самодостаточность, позволяя им самостоятельно регулировать и поддерживать обмен веществ без зависимости от окружающей органики.
</a:t>
            </a:r>
            <a:endParaRPr lang="en-US" sz="11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– основной путь формирования органики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Жанна Сенебье в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Сенебье впервые показал, что растения поглощают углекислый газ, участвуя в образовании органических веществ. Его опыты заложили основу для дальнейшего понимания механизма фотосинтеза.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Джозефа Пристли и роль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Пристли выявил, что растения выделяют кислород, что стало ключевым открытием для осознания взаимосвязи растительности и атмосферы.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тесты Якуба Сакса и фотосинтетическая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 использовал спектральные исследования, показав зависимость фотосинтеза от различных длин волн света, что уточнило понимание фотосинтетической эффективности.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хлоропласта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окружены двумя мембранами, создавая среду для специфических фотохимических процессов и защиты важнейших ферментов фотосинтеза.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и световые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тилакоиды формируют структуры, где происходит поглощение света и образование энергии в виде АТФ, являющейся источником для дальнейших реакций.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и темновая фаза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– жидкостное пространство внутри хлоропласта, в котором проходят темновые реакции с фиксацией углекислого газа и синтезом сахаров.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хлоропласта в автотрофии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фотосинтеза: световая и темновая фазы
</a:t>
            </a:r>
            <a:endParaRPr lang="en-US" sz="2767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этапов фотосинтеза в клетке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фотосинтеза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представляется уравнением: 6CO2 плюс 6H2O в присутствии света и хлорофилла превращаются в глюкозу и кислород. Это способствует поддержанию жизни на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 фотосинтез формирует около 170 миллиардов тонн органики ежегодно, обеспечивая основу биосферы и кислородный баланс атмосферы.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Фотоавтотрофы и экспериментальные открытия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— основа биоценозов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Ели, берёзы и дубы являются классическими примерами фотоавтотрофов, формирующих лесные экосистемы с высокой биомассой и продуктивностью.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водные фотоавтотрофы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спирулина играют ключевую роль в морских и пресноводных экосистемах, обеспечивая первичную продукцию органики.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Т. Энгельмана с спирогирой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 распределение фотосинтетической активности в спектре света, используя водоросль и аэробные бактерии для выявления оптимальных условий фотосинтеза.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автотрофный обмен веществ
</a:t>
            </a:r>
            <a:endParaRPr lang="en-US" sz="2736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освещённость для фотосинтеза составляет 35000–70000 люкс, способствуя максимальной эффективности у большинства растений в умеренных климатах.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диапазон 20–30°С и уровень концентрации CO2 оказывают критическое влияние на общий рост и продуктивность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световых реакций фотосинтеза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 и активация электронов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захватывает световые фотоны, вызывая возбуждение электронов, которые передаются через цепь переноса электронов на мембранах тилакоидов.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цепь и образование АТФ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ведёт к синтезу молекул АТФ и НАДФ•Н, при этом вода распадается с выделением кислорода как побочного продукта.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Темновые реакции фотосинтеза: цикл Кальвина-Бенсона
</a:t>
            </a:r>
            <a:endParaRPr lang="en-US" sz="2461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Темновые реакции фотосинтеза происходят в строме хлоропласта и не зависят напрямую от света. В ходе цикла Кальвина происходит фиксация углекислого газа и преобразование его в углеводы, необходимые для питания растения.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цикла необходимы молекулы АТФ и НАДФ•Н, образующиеся в световой фазе. Этот процесс состоит из последовательных ферментативных превращений, завершающихся синтезом глюкозы и других органических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автотрофия на основе химической энергии
</a:t>
            </a:r>
            <a:endParaRPr lang="en-US" sz="2889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— способ получения энергии через окисление неорганических веществ, таких как аммиак, сероводород или железо. Хемоавтотрофные бактерии используют эту энергию для синтеза органики независимо от солнечного света.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глубоководных гидротермальных источников и почвенных экосистем выполняют важную экологическую функцию, обеспечивая первичное производство в средах, где фотосинтез невозможен.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хемосинтез: сопоставительный анализ процессов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доминирует в наземных и водных экосистемах, тогда как хемосинтез характерен для экстремальных сред и почвенных биотопов.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автотрофии играют ключевую роль в поддержании жизни и обеспечивают первичный синтез органики в различных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биохимии и экологии,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автотрофов: пищевые цепи и биопродуктивность
</a:t>
            </a:r>
            <a:endParaRPr lang="en-US" sz="2663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формируют базу пищевых цепей, снабжая органикой всех остальных организмов. Их биомасса и продуктивность определяют устойчивость экосистем и качество среды обитания.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биогеохимические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круговорот углерода и поддерживают баланс кислорода в атмосфере, обеспечивая жизнедеятельность как растительных, так и животных сообществ.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автотрофных организмов и их среды обитания
</a:t>
            </a:r>
            <a:endParaRPr lang="en-US" sz="2499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включает основные группы автотрофов, тип их питания и типичные места обитания, иллюстрируя их экологическое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автотрофов по таксономии и средам обитания способствует устойчивости биосферы и адаптивности к разным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Монография по экологии автотрофных организмов, 2022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 автотрофного обмена веществ: данные и факты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ежегодно образуют около 170 миллиардов тонн органического вещества, обеспечивая основу для биомассы планеты и биоэнергетических потоков.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примерно 98% биомассы Земли и регулируют атмосферный кислород, играя критическую роль в глобальных биогеохимических циклах.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автотрофных организмов и эволюционные сдвиги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древних прокариотов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 появились первые прокариоты, способные к хемосинтетической автотрофии в бескислородных условиях.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цианобактерий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2,7–2,4 млрд лет назад эволюционировали цианобактерии, начавшие кислородный фотосинтез и изменившие атмосферу планеты.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млрд лет назад накопление кислорода в атмосфере вызвало глобальные экологические и эволюционные процессы.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автотрофов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эукариот и хлоропластов начался расцвет высших растений и водорослей, расширивших фотосинтетическую биомассу.
</a:t>
            </a:r>
            <a:endParaRPr lang="en-US" sz="9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Агротехнологии и повышение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фотосинтеза улучшило методы выращивания сельскохозяйственных растений, позволяя оптимизировать освещение и удобрения для максимального роста.
</a:t>
            </a:r>
            <a:endParaRPr lang="en-US" sz="79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биотоплива на основе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автотрофных микроорганизмов открыли пути создания экологически чистых энергоносителей, снижая зависимость от ископаемых ресурсов.
</a:t>
            </a:r>
            <a:endParaRPr lang="en-US" sz="8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гидротермальных сообщинах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помог объяснить жизнь в экстремальных условиях, включая глубоководные источники, расширяя границы понимания биосферы.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автотрофии для общества и науки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автотрофии: искусственный фотосинтез и его перспективы
</a:t>
            </a:r>
            <a:endParaRPr lang="en-US" sz="2007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фотоэлектрохимических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разрабатывают системы, имитирующие природный фотосинтез с целью производства кислорода и водородного топлива при помощи солнечной энергии.
</a:t>
            </a:r>
            <a:endParaRPr lang="en-US" sz="87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технических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вызовами остаются эффективность преобразования энергии и долговечность материалов, требующие новых подходов и инноваций в нанотехнологиях.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энергетические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фотосинтез обещает компенсировать выбросы CO2 и обеспечить чистую энергию, способствуя экологически устойчивому развитию.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Автотрофия: ключевые итоги и перспективы развития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Автотрофный обмен лежит в основе жизни и устойчивости экосистем. Современные вызовы усиливают значимость исследований и практических применений автотрофии в науке и технологии.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2026-05-10T03:39:30Z</dcterms:created>
  <dcterms:modified xsi:type="dcterms:W3CDTF">2026-05-10T03:39:30Z</dcterms:modified>
</cp:coreProperties>
</file>