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Страноведение и регионы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статистика и сравнение раскрывают устройство мира.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страноведение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Страноведение рассматривает страны и регионы как взаимосвязанные системы. Оно помогает увидеть, как пространство, население и хозяйство образуют единый географический образ территории.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регионы мира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Страноведение показывает, что одинаковые показатели в разных частях мира имеют разные причины. Плотность населения зависит не только от площади, но и от природы, истории заселения и уровня развития.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Урбанизация, сельское хозяйство и транспорт не распределяются равномерно. Там, где есть порты, равнины или крупные рынки, формируются иные модели жизни, чем в горах, пустынях или северных широтах.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подход учит видеть связи между климатом, ресурсами, занятостью и культурой. Один признак редко объясняет всё; важен именно набор условий, действующих вместе.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развивает географическое мышление и помогает избегать стереотипов. Вместо ярлыков появляется точное понимание различий, похожих черт и ограничений каждого места.
</a:t>
            </a:r>
            <a:endParaRPr lang="en-US" sz="8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регион, город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как 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 — это политическая единица с определённой территорией, границами и органами власти. Для её анализа важны не только площадь и население, но и положение в системе соседних государств.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территории со сходными природными, историческими или хозяйственными признаками. Он удобен для сравнений, потому что помогает увидеть общие черты и внутренние различия одной большой зоны.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 — это узел расселения, управления, торговли и услуг. Его значение определяется не только численностью жителей, но и функциями, связями с пригородами и местом в транспортной сети.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каждого объекта всегда есть разнообразие: столица и периферия, развитые и отстающие районы, старые и новые функции. Поэтому страноведение изучает не схему, а живое пространство.
</a:t>
            </a:r>
            <a:endParaRPr lang="en-US" sz="9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информацию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происхождение материала: кто его подготовил, для какой цели и когда. Устаревшие или анонимные данные нельзя использовать без дополнительной проверки.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Картам и атласам доверяют больше, если они изданы известными организациями и содержат легенду, масштаб и пояснения. Это помогает понять, что именно измеряется и как.
</a:t>
            </a:r>
            <a:endParaRPr lang="en-US" sz="865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Статистику сверяют по нескольким источникам, особенно если показатели важны для вывода. Расхождения между таблицами часто связаны с разными методиками и годами наблюдения.
</a:t>
            </a:r>
            <a:endParaRPr lang="en-US" sz="865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тексты и путевые заметки полезны для примеров, но они требуют осторожности. Их нужно дополнять официальными данными, иначе легко принять впечатление за факт.
</a:t>
            </a:r>
            <a:endParaRPr lang="en-US" sz="865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 появляется только после сопоставления текста, цифр и карты. Если информация не подтверждается визуально и статистически, её следует считать сомнительной.
</a:t>
            </a:r>
            <a:endParaRPr lang="en-US" sz="8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и субрегионы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глобальной карте мир делят на крупные макрорегионы, чтобы сопоставлять их по природе, населению и хозяйству. Такой масштаб помогает увидеть общие закономерности и не потеряться в деталях.
</a:t>
            </a:r>
            <a:endParaRPr lang="en-US" sz="91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макрорегионов выделяют субрегионы, где признаки проявляются ещё точнее. Например, Северная и Западная Европа, Юго-Восточная Азия или Северная Африка отличаются внутренней специализацией и историей развития.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деления не заменяет живую реальность, а упорядочивает её для анализа. Она нужна, чтобы сравнивать территории по сопоставимым признакам и объяснять различия без упрощения.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пределы земледелия, водоснабжения и сезонности работ. Чем суровее пояс, тем выше затраты на освоение территории и инфраструктуру.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первый фильтр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значения у тёплых поясов показывают более мягкие природные условия, а высокие — рост ограничений по мере удаления от экватора.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на основе широтной зональности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концентрируется там, где раньше сформировались промышленность, транспорт и крупные рынки труда. Поэтому различия между регионами сохраняются даже при общем росте городов.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по регионам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Северная Америка и Латинская Америка, а более низкие значения в Азии и Африке отражают разную скорость урбанизации и уровень экономических преобразований.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 2024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культуре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природных условий к повседневной жизни региона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плотность и интеграция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отличается высокой плотностью населения и тесной сетью городов, которые связаны скоростными дорогами, железными магистралями и общими экономическими правилами. Это усиливает мобильность людей и капитала.
</a:t>
            </a:r>
            <a:endParaRPr lang="en-US" sz="694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Постиндустриальный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стран преобладают услуги, финансы, образование, наука и высокотехнологичное производство. При этом промышленность не исчезла, а перестроилась и сосредоточилась в крупных узлах.
</a:t>
            </a:r>
            <a:endParaRPr lang="en-US" sz="69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внутри региона заметны: северные районы чаще сохраняют индустриальную специализацию, тогда как юг сильнее опирается на сельское хозяйство, туризм и сезонную занятость.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и 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Европы поддерживается не только рынками, но и общими транспортными коридорами, приграничным сотрудничеством и связностью агломераций. Именно поэтому регион удобен для сравнения моделей развития.
</a:t>
            </a:r>
            <a:endParaRPr lang="en-US" sz="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масштаб и разнообразие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2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Восточной Азии до Ближнего Востока сосредоточены крупнейшие агломерации, где население, транспорт и сервисы образуют плотные городские коридоры. Здесь особенно заметен контраст между мегаполисами и сельскими районами.
</a:t>
            </a:r>
            <a:endParaRPr lang="en-US" sz="680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муссонов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климат определяет сельское хозяйство и ритм жизни миллионов людей. В одних районах он приносит влагу и урожай, в других — риск наводнений, засух и резких сезонных колебаний.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играет ключевую роль в мировой экономике: здесь сочетаются нефтедобыча, промышленность, порты, финансовые центры и высокие технологии. Развитие стран региона идёт разными темпами и по разным моделям.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Азии особенно сложна: в регионе сосуществуют десятки языков, религий и исторических традиций. Это делает страноведение важным инструментом для точного и уважительного сравнения.
</a:t>
            </a:r>
            <a:endParaRPr lang="en-US" sz="6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демография и ресурсы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Африки растёт очень быстро, а доля молодых людей остаётся высокой. Это создаёт спрос на школы, рабочие места, жильё и транспорт, но одновременно открывает демографический потенциал региона.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аграрного 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сельское хозяйство по-прежнему даёт занятость большой части жителей. При этом урожайность сильно зависит от дождей, качества почв, доступа к технике и устойчивости водоснабжения.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богат нефтью, газом, рудой и драгоценными металлами, однако добыча не всегда превращается в широкий экономический рост. Важную роль играют переработка, инфраструктура и справедливое распределение доходов.
</a:t>
            </a:r>
            <a:endParaRPr lang="en-US" sz="81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нехватка воды и слабая транспортная сеть усиливают уязвимость многих территорий. Поэтому для Африки особенно важны ирригация, региональное сотрудничество и инвестиции в базовую инфраструктуру.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экономика связей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 и Мексика связаны торговлей, производственными цепочками и общими транспортными маршрутами. Несмотря на разный уровень доходов, они образуют единое экономическое пространство.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агломераций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сосредоточены мощные агломерации, где объединяются финансы, образование, управление и наукоёмкие отрасли. Именно города задают темп экономике и формируют международные связи.
</a:t>
            </a:r>
            <a:endParaRPr lang="en-US" sz="69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услуги и высокие технологии дополняют друг друга: от автомобильного и аэрокосмического производства до цифровых платформ, логистики и научных центров мирового уровня.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международного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между Атлантическим и Тихим океанами поддерживают обмен товарами и людьми. Через порты, железные дороги и автомагистрали регион включён в глобальные потоки.
</a:t>
            </a:r>
            <a:endParaRPr lang="en-US" sz="6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природа и сырьё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как предел и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 — не только крупнейший тропический лес, но и пространство рек, влажного климата и редкой плотности населения. Здесь особенно заметно, как природная среда ограничивает освоение территории и требует бережного отношения.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формируют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окраины материка и создают резкие различия в высотах, климате и расселении. Горные районы поддерживают добычу полезных ископаемых, транспортные трудности и уникальные культурные ландшафты.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внешняя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Атлантические побережья и крупные порты связывают страны региона с мировым рынком. Через морские маршруты вывозят сырьё, сельскохозяйственную продукцию и промышленную продукцию крупнейших городских центров.
</a:t>
            </a:r>
            <a:endParaRPr lang="en-US" sz="77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Австралия отличается очень низкой плотностью населения: жители сосредоточены в нескольких прибрежных зонах и крупных городах. Внутренние районы засушливы, поэтому освоение территории идёт неравномерно.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через море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Океании зависят от морских перевозок, импорта топлива и продовольствия. Для них особенно важны порты, авиасообщение и устойчивые внешние связи с более крупными экономиками.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риск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уязвимы к подъёму уровня океана, штормам и эрозии берегов. Поэтому климатические изменения здесь воспринимаются не как абстрактная проблема, а как вопрос безопасности и будущего территорий.
</a:t>
            </a:r>
            <a:endParaRPr lang="en-US" sz="804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образование и услуги имеют большое значение для Австралии, Новой Зеландии и тихоокеанских стран. Природные ландшафты, океаническое побережье и культурная самобытность становятся важными ресурсами развития.
</a:t>
            </a:r>
            <a:endParaRPr lang="en-US" sz="7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как особый регион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работают международные исследовательские станции, где изучают атмосферу, лёд, океан и климатические изменения. Эти наблюдения важны не только для науки, но и для понимания будущего всей планеты.
</a:t>
            </a:r>
            <a:endParaRPr lang="en-US" sz="69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правовой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ограничена международными соглашениями: приоритет отдан миру, исследованиям и охране природы. Такой режим делает Антарктиду редким примером территории, управляемой по договорённостям государств.
</a:t>
            </a:r>
            <a:endParaRPr lang="en-US" sz="673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выделяется экстремально холодным и сухим климатом, а также сильными ветрами. Постоянных жителей здесь нет, поэтому условия жизни полностью зависят от научной и технической поддержки.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показывает, что регион может быть важен не населением и производством, а научной ценностью и глобальной экологической ролью. Это особый тип географического пространства.
</a:t>
            </a:r>
            <a:endParaRPr lang="en-US" sz="7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вести по четырём осям: природные условия, население, хозяйство и культура. Краткая таблица помогает быстро увидеть, где различия связаны с климатом, а где — с историей и уровнем развития.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четырём призме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становится точнее, если сравнивать не один признак, а их сочетание. Тогда видно, как природные условия, демография и структура экономики взаимно влияют друг на друга.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атлас, статистические сборники ООН и Всемирного банка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мини-исследования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регионом, страной или городом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 вызовы регионов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тип государства и административное устройство задают рамки развития региона. Они влияют на управление территориями, распределение ресурсов и характер связей с соседними странами.
</a:t>
            </a:r>
            <a:endParaRPr lang="en-US" sz="79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и религиозная структура помогает понять повседневную культуру, исторические связи и возможные линии сотрудничества или напряжённости. Без этого трудно объяснить общественные различия внутри региона.
</a:t>
            </a:r>
            <a:endParaRPr lang="en-US" sz="727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неравенство меняют города, рынки труда и социальную географию. Именно они часто определяют, где растут агломерации, а где усиливается отток населения и дефицит кадров.
</a:t>
            </a:r>
            <a:endParaRPr lang="en-US" sz="795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Опустынивание, вырубка лесов, загрязнение воздуха и нехватка воды показывают, что экологические проблемы имеют разную географию. Уязвимость к климатическим изменениям тоже распределяется неравномерно.
</a:t>
            </a:r>
            <a:endParaRPr lang="en-US" sz="7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мир целостно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Страноведение учит видеть мир как систему взаимосвязей, а не набор разрозненных фактов. Это помогает сравнивать регионы точно, уважительно и без стереотипов, опираясь на карту, данные и контекст.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2026-07-27T03:35:50Z</dcterms:created>
  <dcterms:modified xsi:type="dcterms:W3CDTF">2026-07-27T03:35:50Z</dcterms:modified>
</cp:coreProperties>
</file>