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image" Target="../media/image-14-9.jpe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are you going to be? — выбор будущей профессии на английском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Профессии, планы и первые ответы о будущем на английском.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говорить о себе по-английски: о любимых предметах, интересах и планах. Ученики знакомятся с названиями профессий и учатся строить фразы с be going to для простых высказываний о будущем.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говорить о профессиях в 6 классе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вопрос урока и основные фразы
</a:t>
            </a:r>
            <a:endParaRPr lang="en-US" sz="2897" dirty="0"/>
          </a:p>
        </p:txBody>
      </p:sp>
      <p:sp>
        <p:nvSpPr>
          <p:cNvPr id="10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75675" y="1221250"/>
            <a:ext cx="22656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8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are you going to be? — это вопрос о будущей профессии. Он помогает начать разговор и быстро перейти от темы урока к личному ответу ученика.
</a:t>
            </a:r>
            <a:endParaRPr lang="en-US" sz="1687" dirty="0"/>
          </a:p>
        </p:txBody>
      </p:sp>
      <p:sp>
        <p:nvSpPr>
          <p:cNvPr id="12" name="Text 3"/>
          <p:cNvSpPr txBox="1"/>
          <p:nvPr/>
        </p:nvSpPr>
        <p:spPr>
          <a:xfrm>
            <a:off x="3329317" y="1221250"/>
            <a:ext cx="22656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строится просто: I’m going to be a doctor. / I’m going to be a teacher. Такая модель удобна для устной речи и коротких письменных упражнений.
</a:t>
            </a:r>
            <a:endParaRPr lang="en-US" sz="1690" dirty="0"/>
          </a:p>
        </p:txBody>
      </p:sp>
      <p:sp>
        <p:nvSpPr>
          <p:cNvPr id="13" name="Text 4"/>
          <p:cNvSpPr txBox="1"/>
          <p:nvPr/>
        </p:nvSpPr>
        <p:spPr>
          <a:xfrm>
            <a:off x="6082971" y="1221250"/>
            <a:ext cx="22656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 другого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8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спросить о другом человеке, используют What is he/she going to be? Эта форма тренирует не только лексику, но и выбор правильного глагола to be.
</a:t>
            </a:r>
            <a:endParaRPr lang="en-US" sz="1547" dirty="0"/>
          </a:p>
        </p:txBody>
      </p:sp>
      <p:sp>
        <p:nvSpPr>
          <p:cNvPr id="14" name="Text 5"/>
          <p:cNvSpPr txBox="1"/>
          <p:nvPr/>
        </p:nvSpPr>
        <p:spPr>
          <a:xfrm>
            <a:off x="575675" y="2902488"/>
            <a:ext cx="22656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добавить к ответу
</a:t>
            </a:r>
            <a:pPr algn="l" indent="0" marL="0">
              <a:lnSpc>
                <a:spcPct val="100000"/>
              </a:lnSpc>
              <a:buNone/>
            </a:pPr>
            <a:r>
              <a:rPr lang="en-US" sz="8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 want to be… I like… I am good at… My favourite subject is… и because… помогают сделать ответ более личным и понятным.
</a:t>
            </a:r>
            <a:endParaRPr lang="en-US" sz="1595" dirty="0"/>
          </a:p>
        </p:txBody>
      </p:sp>
      <p:sp>
        <p:nvSpPr>
          <p:cNvPr id="15" name="Text 6"/>
          <p:cNvSpPr txBox="1"/>
          <p:nvPr/>
        </p:nvSpPr>
        <p:spPr>
          <a:xfrm>
            <a:off x="3329317" y="2902488"/>
            <a:ext cx="22656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увереннее
</a:t>
            </a:r>
            <a:pPr algn="l" indent="0" marL="0">
              <a:lnSpc>
                <a:spcPct val="100000"/>
              </a:lnSpc>
              <a:buNone/>
            </a:pPr>
            <a:r>
              <a:rPr lang="en-US" sz="8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этими выражениями легко составить 2–3 предложения о мечте, любимом предмете и причине выбора профессии без сложных конструкций.
</a:t>
            </a:r>
            <a:endParaRPr lang="en-US" sz="152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7731" y="1479875"/>
            <a:ext cx="4222639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и связанные с ними школьные предметы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показывает, как школьные предметы помогают связать урок с будущей профессией.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Любимый предмет часто подсказывает возможное направление интересов и помогает объяснить выбор профессии по-английски.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по теме Jobs and School Subjects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5044" y="1258598"/>
            <a:ext cx="2373909" cy="2178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9494" y="1258598"/>
            <a:ext cx="2373909" cy="217821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профессии: визуальный словарь
</a:t>
            </a:r>
            <a:endParaRPr lang="en-US" sz="2531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и врач рядом с классом и больницей
</a:t>
            </a:r>
            <a:pPr algn="ctr" indent="0" marL="0">
              <a:lnSpc>
                <a:spcPct val="100000"/>
              </a:lnSpc>
              <a:buNone/>
            </a:pPr>
            <a:r>
              <a:rPr lang="en-US" sz="6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картинке легко узнать teacher и doctor: один связан с class, другой — с hospital. Такие подписи помогают запомнить профессию через место, где человек работает, и через знакомую ситуацию.
</a:t>
            </a:r>
            <a:endParaRPr lang="en-US" sz="1155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Пожарный, полицейский и пилот
</a:t>
            </a:r>
            <a:pPr algn="ctr" indent="0" marL="0">
              <a:lnSpc>
                <a:spcPct val="100000"/>
              </a:lnSpc>
              <a:buNone/>
            </a:pPr>
            <a:r>
              <a:rPr lang="en-US" sz="6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Firefighter, police officer и pilot можно отличить по uniform, fire и plane. Эти профессии хорошо подходят для первого знакомства, потому что их можно быстро узнать по предметам и действиям.
</a:t>
            </a:r>
            <a:endParaRPr lang="en-US" sz="1155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Вет, программист и певец
</a:t>
            </a:r>
            <a:pPr algn="ctr" indent="0" marL="0">
              <a:lnSpc>
                <a:spcPct val="100000"/>
              </a:lnSpc>
              <a:buNone/>
            </a:pPr>
            <a:r>
              <a:rPr lang="en-US" sz="6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Vet, programmer и singer тоже запоминаются через детали: animals, computer и microphone. Визуальные подсказки делают слова понятными даже тогда, когда ученик только начинает говорить о профессиях.
</a:t>
            </a:r>
            <a:endParaRPr lang="en-US" sz="120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профессии чаще всего выбирают для разговора на уроке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 рынок труда, а то, какие слова чаще встречаются в упражнениях и диалогах по теме.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выбирают профессии, которые легко показать через место работы, предметы и простые действия.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 Jobs and Future, частотность слов в заданиях курса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31473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0781" y="2528378"/>
            <a:ext cx="299250" cy="34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52978"/>
            <a:ext cx="337500" cy="27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3250" y="1936582"/>
            <a:ext cx="337500" cy="33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Грамматика: be going to для будущих планов
</a:t>
            </a:r>
            <a:endParaRPr lang="en-US" sz="2813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am not going to be… используется, когда нужно сказать, кем человек не собирается становиться. Эта форма помогает точнее выражать мысль.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план
</a:t>
            </a:r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am going to be… — форма для рассказа о своём плане. Она подходит, когда ученик говорит о том, кем хочет стать в будущем.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люди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is going to be… / They are going to be… помогают говорить не только о себе, но и о планах других людей в коротких предложениях.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Are you going to be…? / Is she going to be…? — вопросительные формы для диалога. Они особенно полезны на уроке, где ученики спрашивают друг друга о планах.
</a:t>
            </a:r>
            <a:pPr algn="ctr" indent="0" marL="0">
              <a:lnSpc>
                <a:spcPct val="100000"/>
              </a:lnSpc>
              <a:buNone/>
            </a:pPr>
            <a:r>
              <a:rPr lang="en-US" sz="5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
</a:t>
            </a:r>
            <a:endParaRPr lang="en-US" sz="106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составить ответ о будущей профессии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построить короткое устное высказывание о будущем по знакомому образцу.
</a:t>
            </a:r>
            <a:endParaRPr lang="en-US" sz="297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0848" y="1226200"/>
            <a:ext cx="3096353" cy="302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работы и инструменты профессий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37608" y="1342457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работает врач
</a:t>
            </a:r>
            <a:pPr algn="l" indent="0" marL="0">
              <a:lnSpc>
                <a:spcPct val="100000"/>
              </a:lnSpc>
              <a:buNone/>
            </a:pPr>
            <a:r>
              <a:rPr lang="en-US" sz="7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Doctor is connected with hospital and stethoscope. Такая связка помогает не просто назвать профессию, а представить, где работает человек и какой предмет ему нужен каждый день.
</a:t>
            </a:r>
            <a:endParaRPr lang="en-US" sz="1376" dirty="0"/>
          </a:p>
        </p:txBody>
      </p:sp>
      <p:sp>
        <p:nvSpPr>
          <p:cNvPr id="13" name="Text 3"/>
          <p:cNvSpPr txBox="1"/>
          <p:nvPr/>
        </p:nvSpPr>
        <p:spPr>
          <a:xfrm>
            <a:off x="337608" y="2812728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работает учитель
</a:t>
            </a:r>
            <a:pPr algn="l" indent="0" marL="0">
              <a:lnSpc>
                <a:spcPct val="100000"/>
              </a:lnSpc>
              <a:buNone/>
            </a:pPr>
            <a:r>
              <a:rPr lang="en-US" sz="8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Teacher is linked to school and books. Эти слова легко соединяются в короткую фразу, которая показывает рабочее место и привычные материалы для урока.
</a:t>
            </a:r>
            <a:endParaRPr lang="en-US" sz="1494" dirty="0"/>
          </a:p>
        </p:txBody>
      </p:sp>
      <p:sp>
        <p:nvSpPr>
          <p:cNvPr id="14" name="Text 4"/>
          <p:cNvSpPr txBox="1"/>
          <p:nvPr/>
        </p:nvSpPr>
        <p:spPr>
          <a:xfrm>
            <a:off x="2859720" y="1342457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работает пилот
</a:t>
            </a:r>
            <a:pPr algn="l" indent="0" marL="0">
              <a:lnSpc>
                <a:spcPct val="100000"/>
              </a:lnSpc>
              <a:buNone/>
            </a:pPr>
            <a:r>
              <a:rPr lang="en-US" sz="8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Pilot is associated with airport and plane. Ученик запоминает профессию быстрее, когда рядом есть место работы и понятный предмет, который сразу вызывает образ.
</a:t>
            </a:r>
            <a:endParaRPr lang="en-US" sz="1494" dirty="0"/>
          </a:p>
        </p:txBody>
      </p:sp>
      <p:sp>
        <p:nvSpPr>
          <p:cNvPr id="15" name="Text 5"/>
          <p:cNvSpPr txBox="1"/>
          <p:nvPr/>
        </p:nvSpPr>
        <p:spPr>
          <a:xfrm>
            <a:off x="2859720" y="2812728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работает программист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Programmer is connected with computer and keyboard. Такая лексика особенно полезна, потому что помогает описывать профессию через инструменты, а не только через название.
</a:t>
            </a:r>
            <a:endParaRPr lang="en-US" sz="144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7731" y="1479875"/>
            <a:ext cx="4222639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что делает: действия в профессиях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действия помогают понять смысл профессии и составить простое описание.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делают профессию более понятной: по ним легко отличить роли и построить короткое предложение по образцу.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по теме Jobs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для описания профессий и качеств
</a:t>
            </a:r>
            <a:endParaRPr lang="en-US" sz="2903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783700" y="1226775"/>
            <a:ext cx="37368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характера
</a:t>
            </a:r>
            <a:pPr algn="l" indent="0" marL="0">
              <a:lnSpc>
                <a:spcPct val="100000"/>
              </a:lnSpc>
              <a:buNone/>
            </a:pPr>
            <a:r>
              <a:rPr lang="en-US" sz="6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kind, brave и patient помогают описать человека, который подходит для профессии. Они показывают, каким должен быть будущий специалист в общении с людьми, в сложной ситуации и в повседневной работе.
</a:t>
            </a:r>
            <a:endParaRPr lang="en-US" sz="1292" dirty="0"/>
          </a:p>
        </p:txBody>
      </p:sp>
      <p:sp>
        <p:nvSpPr>
          <p:cNvPr id="13" name="Text 3"/>
          <p:cNvSpPr txBox="1"/>
          <p:nvPr/>
        </p:nvSpPr>
        <p:spPr>
          <a:xfrm>
            <a:off x="783700" y="2276825"/>
            <a:ext cx="37368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 и творчество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7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Clever и creative нужны, когда ученик говорит о своих сильных сторонах. Эти прилагательные особенно полезны для профессий, где важно придумывать решения, делать открытия или работать с идеями.
</a:t>
            </a:r>
            <a:endParaRPr lang="en-US" sz="1343" dirty="0"/>
          </a:p>
        </p:txBody>
      </p:sp>
      <p:sp>
        <p:nvSpPr>
          <p:cNvPr id="14" name="Text 4"/>
          <p:cNvSpPr txBox="1"/>
          <p:nvPr/>
        </p:nvSpPr>
        <p:spPr>
          <a:xfrm>
            <a:off x="783700" y="3326875"/>
            <a:ext cx="37368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Внимательность и 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Careful и responsible часто связывают с работой, где нельзя ошибаться. Такие слова подходят для описания врача, учителя, инженера или пилота, потому что от них зависит безопасность и результат.
</a:t>
            </a:r>
            <a:endParaRPr lang="en-US" sz="1361" dirty="0"/>
          </a:p>
        </p:txBody>
      </p:sp>
      <p:sp>
        <p:nvSpPr>
          <p:cNvPr id="15" name="Text 5"/>
          <p:cNvSpPr txBox="1"/>
          <p:nvPr/>
        </p:nvSpPr>
        <p:spPr>
          <a:xfrm>
            <a:off x="5065438" y="1226775"/>
            <a:ext cx="37368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другим
</a:t>
            </a:r>
            <a:pPr algn="l" indent="0" marL="0">
              <a:lnSpc>
                <a:spcPct val="100000"/>
              </a:lnSpc>
              <a:buNone/>
            </a:pPr>
            <a:r>
              <a:rPr lang="en-US" sz="7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Helpful подчёркивает желание поддерживать людей и быть полезным. Это качество хорошо сочетается с профессиями, где нужно объяснять, заботиться, лечить или работать в команде.
</a:t>
            </a:r>
            <a:endParaRPr lang="en-US" sz="1444" dirty="0"/>
          </a:p>
        </p:txBody>
      </p:sp>
      <p:sp>
        <p:nvSpPr>
          <p:cNvPr id="16" name="Text 6"/>
          <p:cNvSpPr txBox="1"/>
          <p:nvPr/>
        </p:nvSpPr>
        <p:spPr>
          <a:xfrm>
            <a:off x="5065438" y="2276825"/>
            <a:ext cx="37368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модели предложений
</a:t>
            </a:r>
            <a:pPr algn="l" indent="0" marL="0">
              <a:lnSpc>
                <a:spcPct val="100000"/>
              </a:lnSpc>
              <a:buNone/>
            </a:pPr>
            <a:r>
              <a:rPr lang="en-US" sz="6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этими прилагательными легко строить простые фразы: A doctor is careful. A teacher is patient. A programmer is clever and creative. Такие предложения быстро запоминаются и помогают говорить увереннее.
</a:t>
            </a:r>
            <a:endParaRPr lang="en-US" sz="129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нужно знать по теме урока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тема профессий объединяет не только названия людей, но и места, действия и слова для описания характера.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большой блок — профессии, но для полного ответа нужны ещё действия, места работы и качества человека.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по теме Jobs and School Subjects; схема для урока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диалог о будущем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55825" y="1342450"/>
            <a:ext cx="2363100" cy="14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разговора
</a:t>
            </a:r>
            <a:pPr algn="l" indent="0" marL="0">
              <a:lnSpc>
                <a:spcPct val="100000"/>
              </a:lnSpc>
              <a:buNone/>
            </a:pPr>
            <a:r>
              <a:rPr lang="en-US" sz="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обычно начинается с простого вопроса о планах. Фраза What are you going to be? сразу задаёт тему и помогает ученику ответить коротко и по делу.
</a:t>
            </a:r>
            <a:endParaRPr lang="en-US" sz="1627" dirty="0"/>
          </a:p>
        </p:txBody>
      </p:sp>
      <p:sp>
        <p:nvSpPr>
          <p:cNvPr id="12" name="Text 3"/>
          <p:cNvSpPr txBox="1"/>
          <p:nvPr/>
        </p:nvSpPr>
        <p:spPr>
          <a:xfrm>
            <a:off x="3549567" y="1342450"/>
            <a:ext cx="2363100" cy="14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о профессии
</a:t>
            </a:r>
            <a:pPr algn="l" indent="0" marL="0">
              <a:lnSpc>
                <a:spcPct val="100000"/>
              </a:lnSpc>
              <a:buNone/>
            </a:pPr>
            <a:r>
              <a:rPr lang="en-US" sz="7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ответе используется модель I’m going to be a vet. Такая конструкция показывает будущую профессию и тренирует форму be going to без лишней сложности.
</a:t>
            </a:r>
            <a:endParaRPr lang="en-US" sz="1501" dirty="0"/>
          </a:p>
        </p:txBody>
      </p:sp>
      <p:sp>
        <p:nvSpPr>
          <p:cNvPr id="13" name="Text 4"/>
          <p:cNvSpPr txBox="1"/>
          <p:nvPr/>
        </p:nvSpPr>
        <p:spPr>
          <a:xfrm>
            <a:off x="6443321" y="1342450"/>
            <a:ext cx="2363100" cy="14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выбора
</a:t>
            </a:r>
            <a:pPr algn="l" indent="0" marL="0">
              <a:lnSpc>
                <a:spcPct val="100000"/>
              </a:lnSpc>
              <a:buNone/>
            </a:pPr>
            <a:r>
              <a:rPr lang="en-US" sz="7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 — объяснить свой выбор. Фраза Because I like animals делает ответ личным и понятным, а также помогает связать профессию с интересами ученика.
</a:t>
            </a:r>
            <a:endParaRPr lang="en-US" sz="1501" dirty="0"/>
          </a:p>
        </p:txBody>
      </p:sp>
      <p:sp>
        <p:nvSpPr>
          <p:cNvPr id="14" name="Text 5"/>
          <p:cNvSpPr txBox="1"/>
          <p:nvPr/>
        </p:nvSpPr>
        <p:spPr>
          <a:xfrm>
            <a:off x="655825" y="2959025"/>
            <a:ext cx="2363100" cy="14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навыков
</a:t>
            </a:r>
            <a:pPr algn="l" indent="0" marL="0">
              <a:lnSpc>
                <a:spcPct val="100000"/>
              </a:lnSpc>
              <a:buNone/>
            </a:pPr>
            <a:r>
              <a:rPr lang="en-US" sz="7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добавить вопрос Are you good at Biology? Он показывает связь профессии со школьным предметом и делает диалог похожим на настоящий разговор на уроке.
</a:t>
            </a:r>
            <a:endParaRPr lang="en-US" sz="1502" dirty="0"/>
          </a:p>
        </p:txBody>
      </p:sp>
      <p:sp>
        <p:nvSpPr>
          <p:cNvPr id="15" name="Text 6"/>
          <p:cNvSpPr txBox="1"/>
          <p:nvPr/>
        </p:nvSpPr>
        <p:spPr>
          <a:xfrm>
            <a:off x="3549567" y="2959025"/>
            <a:ext cx="2363100" cy="14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завершение
</a:t>
            </a:r>
            <a:pPr algn="l" indent="0" marL="0">
              <a:lnSpc>
                <a:spcPct val="100000"/>
              </a:lnSpc>
              <a:buNone/>
            </a:pPr>
            <a:r>
              <a:rPr lang="en-US" sz="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Финальная реплика Yes, I am. завершает обмен вопросами и ответами. Такие короткие фразы легко разыграть по ролям и запомнить в классе.
</a:t>
            </a:r>
            <a:endParaRPr lang="en-US" sz="169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300" y="1805829"/>
            <a:ext cx="2002800" cy="19499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4136" y="1171250"/>
            <a:ext cx="2002628" cy="1951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93350" y="1805654"/>
            <a:ext cx="2002800" cy="19499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03100" y="1157579"/>
            <a:ext cx="2002800" cy="1949992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и интересы: что подсказывает выбор
</a:t>
            </a:r>
            <a:endParaRPr lang="en-US" sz="2756" dirty="0"/>
          </a:p>
        </p:txBody>
      </p:sp>
      <p:sp>
        <p:nvSpPr>
          <p:cNvPr id="14" name="Text 2"/>
          <p:cNvSpPr txBox="1"/>
          <p:nvPr/>
        </p:nvSpPr>
        <p:spPr>
          <a:xfrm>
            <a:off x="735999" y="3842425"/>
            <a:ext cx="16131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может привести в школу
</a:t>
            </a:r>
            <a:pPr algn="l" indent="0" marL="0">
              <a:lnSpc>
                <a:spcPct val="100000"/>
              </a:lnSpc>
              <a:buNone/>
            </a:pPr>
            <a:r>
              <a:rPr lang="en-US" sz="46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ребёнок любит читать, он часто интересуется словами, историями и объяснениями. Из этого могут вырасти разные профессии: writer, teacher или librarian. Один и тот же интерес помогает по-разному, потому что важны не только увлечения, но и способности.
</a:t>
            </a:r>
            <a:endParaRPr lang="en-US" sz="923" dirty="0"/>
          </a:p>
        </p:txBody>
      </p:sp>
      <p:sp>
        <p:nvSpPr>
          <p:cNvPr id="15" name="Text 3"/>
          <p:cNvSpPr txBox="1"/>
          <p:nvPr/>
        </p:nvSpPr>
        <p:spPr>
          <a:xfrm>
            <a:off x="2839099" y="3208175"/>
            <a:ext cx="16131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учит работать в команде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 спорту часто связана с профессиями coach и athlete. Но не каждый, кто хорошо играет, обязательно станет спортсменом. Иногда такой ученик выбирает профессию, где важны энергия, дисциплина и умение поддерживать других.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950087" y="3842425"/>
            <a:ext cx="16131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Рисование открывает несколько путей
</a:t>
            </a:r>
            <a:pPr algn="l" indent="0" marL="0">
              <a:lnSpc>
                <a:spcPct val="100000"/>
              </a:lnSpc>
              <a:buNone/>
            </a:pPr>
            <a:r>
              <a:rPr lang="en-US" sz="5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Тот, кто любит drawing, может мечтать стать artist или designer. Здесь важны не только аккуратность и вкус, но и умение замечать детали. Поэтому одно увлечение может привести к разным творческим профессиям.
</a:t>
            </a:r>
            <a:endParaRPr lang="en-US" sz="1006" dirty="0"/>
          </a:p>
        </p:txBody>
      </p:sp>
      <p:sp>
        <p:nvSpPr>
          <p:cNvPr id="17" name="Text 5"/>
          <p:cNvSpPr txBox="1"/>
          <p:nvPr/>
        </p:nvSpPr>
        <p:spPr>
          <a:xfrm>
            <a:off x="7063037" y="3199238"/>
            <a:ext cx="16131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Компьютерные интересы и новые идеи
</a:t>
            </a:r>
            <a:pPr algn="l" indent="0" marL="0">
              <a:lnSpc>
                <a:spcPct val="100000"/>
              </a:lnSpc>
              <a:buNone/>
            </a:pPr>
            <a:r>
              <a:rPr lang="en-US" sz="46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ученику нравятся computers, он может думать о профессии programmer. Но этот интерес также помогает в engineering, robotics и других технических областях. Важно помнить: увлечение показывает направление, а не единственный вариант будущего.
</a:t>
            </a:r>
            <a:endParaRPr lang="en-US" sz="92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07197"/>
            <a:ext cx="5266500" cy="20988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Мини-практика: составление предложений по образцу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 предложения о будущем по модели be going to и добавь причину выбора профессии.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помогает быстро соединять профессию и причину, а короткие опоры поддерживают правильный порядок слов.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Jobs and Future Plans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теме будущей профессии
</a:t>
            </a:r>
            <a:endParaRPr lang="en-US" sz="2888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полезно отдельно тренировать форму предложения, артикли и написание слов, чтобы ответ звучал грамотно и уверенно.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с грамматическими опорами, а не с идеей ответа. Отработка шаблонов снижает количество неточностей.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Методическое обобщение типичных ошибок учащихся 6 класса по теме Future plans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подготовить короткое устное высказывание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простого ответа о будущей профессии для ученика 6 класса.
</a:t>
            </a:r>
            <a:endParaRPr lang="en-US" sz="2697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темы с реальной жизнью школьника
</a:t>
            </a:r>
            <a:endParaRPr lang="en-US" sz="2797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499500" y="38350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Сейчас — школьные интересы
</a:t>
            </a:r>
            <a:pPr algn="ctr" indent="0" marL="0">
              <a:lnSpc>
                <a:spcPct val="100000"/>
              </a:lnSpc>
              <a:buNone/>
            </a:pPr>
            <a:r>
              <a:rPr lang="en-US" sz="9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замечает, какие предметы ему нравятся больше всего: English, Math, Biology, Art или Informatics. Эти предпочтения становятся первым шагом к разговору о будущем.
</a:t>
            </a:r>
            <a:endParaRPr lang="en-US" sz="1267" dirty="0"/>
          </a:p>
        </p:txBody>
      </p:sp>
      <p:sp>
        <p:nvSpPr>
          <p:cNvPr id="10" name="Text 3"/>
          <p:cNvSpPr txBox="1"/>
          <p:nvPr/>
        </p:nvSpPr>
        <p:spPr>
          <a:xfrm>
            <a:off x="1729578" y="154585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первые планы
</a:t>
            </a:r>
            <a:pPr algn="r" indent="0" marL="0">
              <a:lnSpc>
                <a:spcPct val="100000"/>
              </a:lnSpc>
              <a:buNone/>
            </a:pPr>
            <a:r>
              <a:rPr lang="en-US" sz="9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английском языке школьник учится говорить о своих намерениях и использовать be going to. Даже если выбор профессии ещё не окончательный, можно выразить свои идеи просто и понятно.
</a:t>
            </a:r>
            <a:endParaRPr lang="en-US" sz="1281" dirty="0"/>
          </a:p>
        </p:txBody>
      </p:sp>
      <p:sp>
        <p:nvSpPr>
          <p:cNvPr id="11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 — короткий ответ о себе
</a:t>
            </a:r>
            <a:pPr algn="l" indent="0" marL="0">
              <a:lnSpc>
                <a:spcPct val="100000"/>
              </a:lnSpc>
              <a:buNone/>
            </a:pPr>
            <a:r>
              <a:rPr lang="en-US" sz="8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6 классе особенно важны ясные фразы, которые можно сказать вслух без длинной подготовки. Они помогают связать интересы, предметы и будущую профессию в одном ответе.
</a:t>
            </a:r>
            <a:endParaRPr lang="en-US" sz="120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0848" y="1226200"/>
            <a:ext cx="3096353" cy="302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лексика урока в одном наборе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37608" y="1342457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будущем
</a:t>
            </a:r>
            <a:pPr algn="l" indent="0" marL="0">
              <a:lnSpc>
                <a:spcPct val="100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темы включает слова jobs, future, dream и plan. Они помогают говорить не только о профессии, но и о цели, мечте и личном выборе.
</a:t>
            </a:r>
            <a:endParaRPr lang="en-US" sz="1529" dirty="0"/>
          </a:p>
        </p:txBody>
      </p:sp>
      <p:sp>
        <p:nvSpPr>
          <p:cNvPr id="13" name="Text 3"/>
          <p:cNvSpPr txBox="1"/>
          <p:nvPr/>
        </p:nvSpPr>
        <p:spPr>
          <a:xfrm>
            <a:off x="337608" y="2812728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Интересы и учёба
</a:t>
            </a:r>
            <a:pPr algn="l" indent="0" marL="0">
              <a:lnSpc>
                <a:spcPct val="100000"/>
              </a:lnSpc>
              <a:buNone/>
            </a:pPr>
            <a:r>
              <a:rPr lang="en-US" sz="8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school subject, talent, learn и help связывают профессию с тем, что ученик делает сейчас. Так легче объяснить, почему именно эта работа кажется подходящей.
</a:t>
            </a:r>
            <a:endParaRPr lang="en-US" sz="1494" dirty="0"/>
          </a:p>
        </p:txBody>
      </p:sp>
      <p:sp>
        <p:nvSpPr>
          <p:cNvPr id="14" name="Text 4"/>
          <p:cNvSpPr txBox="1"/>
          <p:nvPr/>
        </p:nvSpPr>
        <p:spPr>
          <a:xfrm>
            <a:off x="2859720" y="1342457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для 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7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итоговый список входят teacher, doctor, vet, pilot, engineer, programmer, singer и artist. Эти слова часто встречаются в диалогах, упражнениях и коротких устных ответах.
</a:t>
            </a:r>
            <a:endParaRPr lang="en-US" sz="1385" dirty="0"/>
          </a:p>
        </p:txBody>
      </p:sp>
      <p:sp>
        <p:nvSpPr>
          <p:cNvPr id="15" name="Text 5"/>
          <p:cNvSpPr txBox="1"/>
          <p:nvPr/>
        </p:nvSpPr>
        <p:spPr>
          <a:xfrm>
            <a:off x="2859720" y="2812728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набор для разговора
</a:t>
            </a:r>
            <a:pPr algn="l" indent="0" marL="0">
              <a:lnSpc>
                <a:spcPct val="100000"/>
              </a:lnSpc>
              <a:buNone/>
            </a:pPr>
            <a:r>
              <a:rPr lang="en-US" sz="7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все слова собраны вместе, ученик может назвать профессию, объяснить выбор и сказать о своих планах. Это делает ответ понятным, коротким и естественным.
</a:t>
            </a:r>
            <a:endParaRPr lang="en-US" sz="142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are you going to be? — главный вывод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ученики научились говорить о профессиях по-английски, строить фразы с be going to и объяснять свой выбор через интересы, предметы и качества.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2026-05-30T16:21:43Z</dcterms:created>
  <dcterms:modified xsi:type="dcterms:W3CDTF">2026-05-30T16:21:43Z</dcterms:modified>
</cp:coreProperties>
</file>