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клевете, чудесном спасении и торжестве справедливости.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Пушкина о царе Салтане: чудо, испытания и победа добра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создал сказку о царе Салтане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обратился к народной сказке и превратил её в поэтическое произведение с ярким сюжетом, волшебными превращениями и запоминающимся ритмом.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сюжета: выбор царя и клевета сестёр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сестры мечтают о счастье, и царь Салтан выбирает младшую. Этот выбор сразу становится началом будущего конфликта и зависти.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сёстры и сватья Бабариха не могут смириться с удачей младшей сестры. Они решают обмануть царя и подменяют его письмо.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радостной вести Салтан получает ложное сообщение о рождении сына. Из-за клеветы он принимает жестокое решение и отдаляет от себя жену и младенца.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Царицу с новорождённым Гвидоном сажают в бочку и отправляют в море. Так сказка переходит от дворцовой завязки к чудесному испытанию.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спасение царицы и младенца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Бочка, которую не смогло погубить море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бочка становится не концом, а началом новой судьбы. Волны несут её к далёкому острову Буян, словно сама природа помогает невинным героям избежать гибели и начать жизнь заново.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как место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Буяне царица и маленький Гвидон остаются одни, но не теряют сил. Остров встречает их тишиной, берегом и простором моря, а потом превращается в пространство будущих чудес и спасения.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князя Гвидона: от изгнания к встрече с отцом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испытания приводят героя к правде и счастью.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Гвидона Салтановича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Гвидон с первых эпизодов показан не просто ребёнком, а будущим защитником. Он быстро взрослеет, принимает трудности спокойно и не отступает перед опасностью.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благодарным сыном: он помнит о матери и стремится восстановить справедливость. Его поступки выражают верность, а не случайную удачу.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Гвидон проявляет ум и наблюдательность. Он умеет ждать, выбирать верный момент и действовать находчиво, поэтому постепенно сам становится хозяином своей судьбы.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 Лебедь как волшебная помощница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и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 Лебедь сразу выделяется своей красотой и спокойствием. Её белый облик связан с добром, ясностью и особой сказочной гармонией.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Гвидону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просто украшает сюжет, а поддерживает героя в трудный момент. Благодаря её помощи Гвидон получает шанс на новую жизнь и собственное княжение.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чудес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Царевна Лебедь открывает Гвидону путь к необычным событиям острова. С её участием появляются чудеса, которые меняют ход всей истории.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показывает, что настоящая сила соединяется с добротой и разумом. Поэтому её помощь делает Гвидона не только счастливым, но и достойным правителем.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 в сюжете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увидеть, кто поддерживает добро, а кто создаёт конфликт и испытания.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ясно противопоставлены положительные и отрицательные персонажи; именно это делает борьбу добра и зла особенно заметной.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царе Салтане…»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сказке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 не равную борьбу, а движение от несправедливости к восстановлению порядка и семейной встречи.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занимает главную позицию, но проходит через испытания; финал подтверждает победу правды и справедливости.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царе Салтане…»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20462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550" y="3346187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3750" y="1452442"/>
            <a:ext cx="198300" cy="1762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острова Буяна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 золотыми орешками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на острове создаёт ощущение богатства и удивления. Её необычное поведение показывает, что Буян живёт по особым сказочным законам.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чудес и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Буян становится не просто местом на карте, а особым миром, где добро получает поддержку. Здесь герои находят приют, а чудо помогает им выстоять.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богатыря из моря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выходят из морской стихии как защитники острова. Этот образ придаёт Буяну силу, порядок и ощущение надёжной охраны.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верности и материнской любви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 не озлобляется после разлуки и сохраняет достоинство, терпение и любовь к сыну. Даже вдали от дома она остаётся верной семье и своему материнскому долгу.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Гвидон, узнав о несправедливости, не забывает о матери и старается вернуть ей утраченное счастье. Его поступки движимы не местью, а желанием восстановить правду.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связь показывает, что настоящая любовь выдерживает испытания временем, расстоянием и обманом. В сказке именно верность помогает героям сохранить надежду и дождаться счастливой встречи.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превращения Гвидона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превращение связано с новой поездкой к царю Салтану и помогает герою передать важные вести, оставаясь незамеченным.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Тройное повторение делает сюжет стройным и запоминающимся, а также показывает упорство героя в достижении цели.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царе Салтане…»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царя Салтана: ошибка, доверие и раскаяние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Салтан поверил обману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Салтан не изображён жестоким правителем: он слишком доверчив и не умеет сразу распознать клевету. Из-за этого он принимает ложное письмо за правду.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финале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истина раскрывается, царь понимает свою ошибку и встречает семью без прежней гордости. Это делает финал сказки справедливым и по-настоящему радостным.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сказки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сказку лёгким стихом, в котором рифма и ритм делают повествование плавным, живым и особенно удобным для чтения вслух.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ярких эпитетов, сравнений и преувеличений. Они помогают представить море, остров, героев и чудеса как очень зримые и красочные образы.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сказочные формулы создают ощущение народного рассказа. Благодаря им сюжет легко запоминается, а важные события звучат торжественно и выразительно.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автора часто сочетает серьёзность и ласковую интонацию. Это делает сказку одновременно красивой, понятной и близкой читателю школьного возраста.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детали и их 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помогают увидеть, как строится сюжет и какой смысл несут чудесные образы.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одновременно движет действие вперёд и раскрывает главную идею сказки: добро поддерживается чудом, а зло связано с клеветой.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царе Салтане…»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сказке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сюжету сказки А. С. Пушкина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56" y="1845400"/>
            <a:ext cx="121688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54617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 в произведении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сестры, три превращения и три главные попытки узнать правду создают привычную для сказки ритмичность и помогают легко следить за событиями.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превращения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Гвидон становится комаром, мухой и шмелём. Такие превращения подчёркивают сказочность мира и показывают, что в нём возможно невозможное.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 Лебедь помогает герою не силой, а мудростью и добротой. В сказках такой персонаж направляет героя к счастью и справедливости.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добра и зла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герои терпят испытания, но не теряют достоинства. Отрицательные персонажи действуют из зависти, поэтому их поступки приводят к несправедливости.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зло разоблачено, а семья соединяется. Такой счастливый итог соответствует народной традиции и оставляет у читателя чувство завершённости.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сказки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яркими событиями скрыт серьёзный разговор о доверии, ответственности и цене ошибки, которую приходится исправлять.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сказке звучат темы семьи и справедливости; чудо помогает героям, но главную развязку создают правда и признание ошибки.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текста А. С. Пушкина «Сказка о царе Салтане…»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Пушкина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убеждает, что зависть и клевета рано или поздно приводят к беде. Ложь разрушает доверие, а несправедливость обязательно требует исправления.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ценность терпения, верности и добрых поступков. Гвидон и царица не отвечают злом на зло, поэтому сохраняют достоинство и надежду.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учит принимать правду, даже если она неприятна. Салтан признаёт ошибку, и именно это позволяет восстановить семью и вернуть справедливость.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сказка остаётся любимой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царе Салтане…» привлекает читателей яркими образами, чудесами, юмором и понятной идеей победы добра. Поэтому она легко запоминается и остаётся любимой.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2026-05-22T13:43:09Z</dcterms:created>
  <dcterms:modified xsi:type="dcterms:W3CDTF">2026-05-22T13:43:09Z</dcterms:modified>
</cp:coreProperties>
</file>