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Носители информации: где живут тексты, фото и звук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 хранит данные: от букв и картинок до музыки, видео и игр.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нужны носители информации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носителей важные сведения быстро терялись бы. Люди сохраняют письма, учебники, фотографии, мультфильмы и домашние задания. Носители помогают передавать знания не только сейчас, но и через много лет. Главное — объём, срок хранения, удобство и бережность.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информация и как её сохраняют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бывает разной: текстовой, звуковой, графической и видео. Один и тот же рассказ можно сохранить в книге, на телефоне, на диске или в облаке.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 служит «домиком» для данных: он хранит их, пока вы не захотите открыть и снова использовать. Благодаря носителю информация не пропадает сразу после прочтения или прослушивания.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удобно рассматривать примеры из жизни школьника: учебник и тетрадь, фото в телефоне и файл на флешке. Так видно, что разные вещи хранят информацию по-разному.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носители: камень, глина и папирус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 глина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люди вырезали знаки на камне и лепили надписи на глине. Записи сохранялись очень долго, поэтому их можно было читать спустя годы и даже десятилетия. 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появился позже: это лёгкий материал из растения, похожий на тонкий лист. Писать по нему было удобнее, чем на тяжёлом камне. Но папирус боялся воды и легко рвался.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книга — знакомые каждому носители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 листе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— простой носитель: на ней легко писать и рисовать. Можно оформить поздравление, объяснение к задаче или короткую записку. Пока лист аккуратно хранится, знания остаются рядом и не требуют зарядки или кнопки питания.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без розетки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учиться и читать в классе, дома и в библиотеке. Тетради и газеты тоже остаются полезными, даже если нет электричества. Конечно, бумагу нужно беречь: вода, огонь и сильные заломы быстро портят страницы.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как «копилки»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объединяет много страниц с разными темами: от сказок до учебных правил. Читать её приятно, потому что текст всегда перед глазами. А ещё книгу удобно держать, подчеркивать и возвращаться к нужному месту, когда снова понадобится информация.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3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хранят память о событиях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как доказательство момента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сохраняет лицо человека, вид места и важный момент. Даже спустя время вы можете «вернуться» глазами туда, где побывали. Один кадр часто помогает лучше слов.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печати к цифровым файлам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снимки часто печатали на бумаге, а теперь их чаще хранят в телефоне и компьютере. Так фотографии занимают меньше места и быстро находятся по альбомам.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радостных датах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помогают помнить дни рождения, поездки, школьные праздники и семейные встречи. Когда вы листаете снимки, истории оживают — и легче рассказывать родным и друзьям.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носители: дискеты и жёсткие диски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носители записывают информацию с помощью крошечных магнитных участков. Дискеты были небольшими и хранили совсем немного данных. Поэтому их использовали для небольших файлов и программ.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диски стали намного вместительнее и долго применялись в компьютерах для больших файлов. Они записывают и считывают данные, но не любят удары и тряску, поэтому их нужно беречь.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диски: CD, DVD и Blu-ray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оптических дисках информация читается с помощью лазера. CD часто использовали для музыки, а DVD — для фильмов и игр. Лазер проходит по дорожкам и «считывает» данные.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Blu-ray вмещал ещё больше данных, поэтому подходил для больших видео и файлов. Диски удобно переносить, но царапины и грязь мешают чтению. Если диск повреждён, устройство может не открыть файл.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Флешка и карта памяти: маленькие помощники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Флешка и карта памяти маленькие, лёгкие и удобные для переноса файлов. Их используют для фотографий, документов, рисунков и школьных проектов. Данные можно быстро взять с собой куда угодно.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носители обычно не боятся тряски так сильно, как диски с механическими деталями. Но важно не вынимать устройство во время записи: в такой момент файлы могут повредиться.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устройства есть два типа памяти — и оба помогают хранить файлы без потерь привычного темпа.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и компьютер обычно содержат встроенную память и внешнюю, например карту или флешку. Это расширяет возможности для игр, фото, видео и приложений.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Облачное хранилище: файлы в интернете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«живут» в сети, а не только на устройстве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хранит данные на удалённых серверах. Вы заходите в него через интернет и получаете доступ к документам и фотографиям. Один и тот же файл можно открыть с телефона, планшета или компьютера — удобно, когда вы находитесь не дома.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Запасная копия на случай «ой!»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основной носитель сломался, облако может спасти важные материалы. Копия сохраняется отдельно, поэтому знания не пропадают внезапно. Это особенно полезно для школьных работ, проектов и семейных фото, которые хочется сохранить надолго.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облако работало безопасно, нужен пароль и аккуратность. Не стоит передавать доступ другим людям и оставлять учётные данные без присмотра. Так вы помогаете защитить личные файлы и сохраняете контроль над тем, кто их видит.
</a:t>
            </a:r>
            <a:endParaRPr lang="en-US" sz="8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носитель для нужной задачи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книги обычно подходит бумага: на ней можно писать, читать и рисовать без электричества. Такой носитель удобен для заметок в классе и дома, но требует бережного хранения от воды и огня.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фотографий хорошо работают телефон и облако: снимки удобно хранить и быстро показывать. Облако позволяет открыть тот же файл на разных устройствах, а телефон — держать фото под рукой.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чаще всего слушают на памяти устройства: треки доступны сразу, без ожидания загрузки. Выбор носителя зависит от того, нужно ли скачивать музыку заранее или слушать онлайн.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переноса файлов подходят флешки: они помогают взять работу с собой и передать её без интернета. Но важны размер файлов, надёжность и цена — не всегда самый большой носитель окажется самым удобным.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носители иногда портятся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Носители могут испортиться из-за воды, падений, пыли, сильного жара и старения материалов. Бумага рвётся и намокает, диск царапается при неосторожном обращении, а флешка может потерять данные при неправильном отключении.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проблема начинается с мелочи: файл «исчезает» после одной ошибки с копированием или выключением. Поэтому важно обращаться с носителями аккуратно и защищать их от повреждений, чтобы информация сохранялась дольше.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Резервная копия — запасной вариант для важных файлов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важные файлы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то, что нельзя потерять: школьные работы, фото, документы. Затем сделайте копии — чтобы у вас появился запасной вариант на случай неприятностей.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копию в другом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одну резервную копию держат на флешке, а вторую — в облаке. Так информация не «пропадёт одним махом», если выйдет из строя один носитель.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Проверяйте, что копия открывается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иногда проверять: файл действительно доступен и открывается. Тогда резервная копия становится настоящей защитой, а не просто «ещё одним файлом где-то».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информация переходит с одного носителя на другой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скопировать файл с телефона на флешку. Потом флешку подключают к компьютеру и переносят файл туда. Важно: при копировании исходный файл остаётся на месте, а создаётся новый экземпляр.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этот же файл можно отправить в облако, чтобы он был доступен в любое время. Так данные оказываются сразу на нескольких носителях и помогают работать дома, в школе и в дороге, не теряя нужные материалы.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92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Носители информации в школе и дома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письменные и печатные материалы помогают учиться: учебник объясняет тему, тетрадь фиксирует ответы и решения. Это удобный носитель для аккуратных заметок на уроках.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 и уроки «на виду»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 хранит информацию прямо во время объяснения: на ней появляются формулы, правила и примеры. Потом всё можно переписать в тетрадь, чтобы знания остались с вами.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электронная презентация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компьютере можно открывать файлы, выполнять задания и смотреть презентации. Электронные материалы быстро меняются и помогают наглядно объяснять темы урока.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альбомы, телефоны и диски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информацию хранят в альбомах, журналах и на цифровых устройствах. Фотографии, видео и музыка могут быть на телефоне или диске, чтобы их легко было найти.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носителях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Флешка в кармане и тысячи снимков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флешка может хранить тысячи фотографий. А старый диск часто вмещал только небольшое количество песен. Получается, носители стали гораздо вместительнее — и путешествовать с файлами стало проще.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без батарейки, а телефон без зарядки грустит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работает без батарейки: открыл — и читаешь. Телефон же без зарядки быстро разряжается, и доступ к файлам пропадает. Поэтому важно уметь планировать и не надеяться только на один носитель.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тяжёлых материалов к «почти невидимым»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носители были тяжёлыми и неудобными. А самые новые иногда помещаются прямо в карман. История носителей показывает, как люди со временем научились сохранять и передавать знания всё лучше.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обращения с носителями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Носители любят сухость, чистоту и аккуратность. Бумажные книги держите вдали от воды и сильной влажности, чтобы страницы не коробились и не портились надолго.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Диски берите только за края: отпечатки пальцев и грязь мешают чтению. Не кладите их лицевой стороной вниз и не допускайте царапин, иначе устройство может не открыть файл.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Флешки вставляйте и вынимайте осторожно. Не отключайте устройство во время записи или копирования: так меньше шансов повредить файлы. Маленькое правило — большой результат.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носители защищайте паролем и блокировкой. Это помогает уберечь ваши документы от чужих людей. Бережное обращение и безопасность вместе продлевают жизнь данным.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становятся носители в наше время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Носители становятся компактнее и удобнее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носители становятся меньше, быстрее и вместительнее. Всё чаще люди хранят файлы в облаке и на телефонах, потому что доступ к данным можно получить с разных устройств и в любое время.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и новые способы хранения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инженеры разрабатывают новые способы записи данных, чтобы информация сохранялась дольше. При этом бумажные книги, электронные устройства и даже память человека продолжают помогать людям беречь знания и возвращаться к ним.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 хранит память людей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Носители информации помогают людям помнить, учиться и делиться знаниями. У каждого есть свои сильные стороны: бумага не требует электричества, флешка удобна в дороге, а облако доступно с разных устройств. Главное — выбирать подходящий носитель и бережно хранить данные.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2026-05-14T09:38:14Z</dcterms:created>
  <dcterms:modified xsi:type="dcterms:W3CDTF">2026-05-14T09:38:14Z</dcterms:modified>
</cp:coreProperties>
</file>