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управляет восприятием, эмоциями и поведением, формируя нашу адаптацию.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поведение человека: основные темы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психики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психики началось в философии Древней Греции и развивалось в экспериментальной психологии. В России Иван Павлов впервые применил научные методы к исследованию нервной деятельности.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— это система процессов, через которые человек осознаёт себя и окружающий мир, анализирует и перерабатывает поступающую информацию.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психика и каковы её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восприятие сигналов из среды, запоминание событий и формирование реакции на внешние и внутренние раздражители.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регулирует поведение, позволяя адаптироваться к изменениям окружающей среды и успешно взаимодействовать с 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головного мозга и их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— центр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отвечает за мышление, речь и контроль произвольных движений. Она анализирует информацию и формирует осознанные действия человека.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Подкорковые структуры — управление эмоциями и инстинктами
</a:t>
            </a:r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отделы регулируют базовые реакции, поддерживают жизненные функции и влияют на эмоциональное состояние.
</a:t>
            </a:r>
            <a:endParaRPr lang="en-US" sz="112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— координация движений и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поддерживать баланс и точность движений, что особенно важно для выполнения сложных физических действий.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Бессознательный уровень включает непроизвольные рефлексы, которые обеспечивают быстрые реакции организма на раздражители.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психической деятельности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уровень связан с мышлением, волевыми действиями и осознанным контролем 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Подсознательный уровень отвечает за автоматические навыки и привычки, которые человек выполняет без усилий сознания.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взаимодействуют, создавая комплексную систему, влияющую на повседневные действия школьника.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73837"/>
            <a:ext cx="3287100" cy="12133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инстинктов и рефлексов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врождённых и приобретённых реакций организма с ключевыми характеристиками и примерами.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основаны на способе формирования: инстинкты и безусловные рефлексы врождённые, условные — приобретённые и гибкие.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и психологии,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виды и вместимость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развивают долговременную память, что важно для успешного усвоения учебного материала.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значительно превышает кратковременную по объёму, позволяя хранить множество знаний.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 возникает при ярких раздражителях, например, громком звуке. Оно помогает быстро реагировать на важные события и обеспечивает безопасность.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 направляется на выполнение задач и требует усилий воли. Такой тип внимания необходим при изучении нового материала.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Послепроизвольное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благодаря интересу и мотивации, позволяя длительно сосредотачиваться без утомления. Это важно для глубокой учебной работы.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внимания и их значение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 принятие решений, помогая ориентироваться в сложных ситуациях и выбирая оптимальные варианты поведения.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повседневной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способствуют учебной мотивации и увлечённости, поддерживая активное участие в образовательном процессе.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эмоции сигнализируют о проблемах, помогая избежать опасностей и приспосабливаться к изменениям.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условного рефлекса по Павлову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условного рефлекса, демонстрирующая связь между стимулом и реакцией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Наглядно-действенное мышление предполагает решение задач через практические действия и опыт, а не только через слова или образы.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 его основные виды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мышление основано на создании и обработке визуальных и других чувственных образов, оно важно для фантазирования и творческих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позволяет оперировать понятиями и идеями, формируя способность к анализу и обобщению без опоры на конкретные объекты.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мышления лежат процессы анализа, синтеза, сравнения и классификации, которые помогают структурировать и понимать информацию.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психику подростка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 высоким стрессом часто наблюдаются ухудшения сна и повышенная тревожность, что влияет на учебный процесс и 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стресса существенно влияет на память и эмоциональное состояние, что затрудняет учебу и социальные взаимодействия.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психологической службы школ,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формировании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основные жизненные ценности и привычки. Она является главным источником поддержки и первичной социализации ребёнка.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семьи, сверстников и медиа на поведение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помогают формировать самооценку и расширять интересы, а медиа влияют на восприятие мира и информационную культуру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темперамента и их поведенческие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влияет на реакции человека в разных ситуациях и определяет стиль его поведения и общения.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типа темперамента помогает учитывать индивидуальные реакции и адаптировать методы обучения и общения.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анализ помогают лучше понять материал, способствуя развитию критического мышления и способности делать выводы.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обучение формирует мышление и память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новых знаний способствует прочному закреплению информации в долговременной памяти подростка.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самостоятельного изучения формирует умение оценивать информацию и решать нестандартные задачи, что важно для личностного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поведения школьников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быстро реагируют на внешние раздражители, остальные – более обдуманно и медленно. Это влияет на методы обучения и взаимодействия в классе.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внимания и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легко сосредотачиваются и удерживают информацию, а другим нужна дополнительная поддержка и повторения для эффективного усвоения.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общения и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есть дети, предпочитающие работать группой, а есть те, кто комфортнее чувствует себя в одиночестве. Важно учитывать эти различия при организации занятий.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легче справляются с переменами при наличии семейной поддержки и хороших социальных связей.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значительно улучшают психологическую устойчивость благодаря поддержке близких в новых жизненных ситуациях.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центр развития,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для психики подростка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связан с повышенной утомляемостью и снижением мотивации к учебе, даже если ребенок прилагает усилия.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продолжительность сна способствует улучшению памяти и концентрации, что положительно влияет на успеваемость.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сна,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моральные нормы в поведении школьников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такие как честность и уважение, формируют основы морального поведения и помогают подросткам ориентироваться в сложных жизненных ситуациях.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нормы, усвоенные в семье и школе, способствуют развитию ответственности и взаимопонимания, что улучшает учебную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поведение: ключ к успешному развитию школьника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особенностей психики помогает школьникам развивать внимание, память и управление эмоциями, что облегчает учебу и улучшает взаимоотношения.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2026-05-08T23:46:47Z</dcterms:created>
  <dcterms:modified xsi:type="dcterms:W3CDTF">2026-05-08T23:46:47Z</dcterms:modified>
</cp:coreProperties>
</file>