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 однородных членах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союзы связывают однородные члены и влияют на запятые.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вопрос и относятся к одному слову. Они помогают перечислять предметы, признаки и действия, поэтому важно узнавать их и правильно ставить знаки препинания.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основа ясной 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и, да в значении «и», тоже, также помогают перечислять однородные члены, добавлять новые сведения или показывать одновременность действий.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двумя однородными членами стоит одиночный союз и, запятая обычно не нужна: Книга и тетрадь лежали на столе. Союз связывает равноправные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союз ни…ни усиливает отрицание и делает перечисление более выразительным: Ни ветер, ни дождь не испортили прогулку. Здесь обе части важны одинаково.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одна и та же группа может включать несколько союзов с близким значением.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больше всего вариантов у разделительных союзов, а союз и особенно часто используется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«Союзы при однородных членах предложения»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роль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соединяет однородные члены, которые отвечают на один вопрос и относятся к одному слову. В предложении они звучат как равноправные элементы перечня.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как средство соединения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не требует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ними обычно не ставится: утро и вечер, читать и писать, тихо и спокойно. Такое соединение удобно для коротких и ясных перечислений.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а, но, зато, да в значении «но» показывают противопоставление: один признак, действие или мысль подчёркиваются через другой, чаще противоположный.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такими союзами обычно ставится запятая: День был тёплый, но ветреный. Знак помогает показать резкий переход от одного признака к другому.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Противительный союз соединяет не только отдельные слова, но и части более сложных высказываний. Он делает сравнение заметным и точным для 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основные случаи пунктуации при однородных членах.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не только от союза, но и от его типа, повторяемости и наличия общего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однородных членах предложения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запятая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определения однородных членов и пунктуации.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или, либо, то…то, не то…не то показывают выбор между вариантами или чередование действий. Они помогают передать неопределённость и смену событий.
</a:t>
            </a:r>
            <a:endParaRPr lang="en-US" sz="139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 разделительным союзом обычно можно выбрать один из нескольких вариантов: Мы пойдём в парк или останемся дома. Иногда действия сменяют друг друга.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особенно заметны в описаниях погоды, настроения и планов: То светло, то темно. Смысл выбора или чередования помогает правильно понять предложение.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звучать по-разному в зависимости от смысла союза и контекста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выражают перечисление; остальные значения встречаются реже, но помогают точно передать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«Союзы при однородных членах предложения»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союзов при однородных членах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перечисление звучит сильнее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собрались и мама, и папа, и сестра. Повторяющийся союз помогает выделить каждый предмет отдельно и делает перечисление более выразительным. В речи сразу слышно, что важен каждый член ряда, а не только общий смысл.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 исключений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улице не слышно ни шума, ни смеха, ни голосов. Союз ни…ни передаёт полное отрицание и показывает, что не назван ни один из перечисленных признаков. Такое построение часто встречается в описаниях тишины, отсутствия или запрета.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 и явлений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ветер усиливался, то снова стихал, и прогулка становилась непредсказуемой. Повторяющийся союз то…то показывает смену событий или признаков. Он помогает передать движение, перемену погоды и другие ситуации, где одно состояние заменяет другое.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 между двумя однородными членами обычно не требует запятой. Он просто соединяет равноправные слова или части, поэтому в коротком перечислении знак препинания не нужен.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 союзом 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и повторяется, запятая ставится между всеми частями ряда. Такое построение подчёркивает каждое слово отдельно и помогает читателю правильно услышать перечисление.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перед рядом однородных членов влияет на пунктуацию. Оно объединяет несколько слов в одну группу, поэтому нужно внимательно смотреть, как построено предложение и где заканчивается перечисление.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предложение вслух и проверять связь между словами. Если союз и повторяется или есть противопоставление, запятая часто становится обязательной.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640" y="1124025"/>
            <a:ext cx="5369219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союзы, их группы и смысл связи между однородными членами.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один и тот же тип связи помогает по-разному: соединять, противопоставлять или выбирать. Значение союза подсказывает нужную пунктуацию.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«Союзы при однородных членах предложения»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их значения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без союзов, между ними ставится запятая. Она также нужна перед противительными союзами а, но, зато, потому что они выражают противопоставление.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однородных членах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одиночном соединительном союзе и запятая между двумя однородными членами обычно не ставится. Исключение связано не с самим союзом, а с особенностями построения предложения.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повторяющихся союзах запятая чаще всего обязательна: и…и, ни…ни, то…то. Чтобы выбрать знак правильно, нужно сначала определить значение связи, а затем проверить структуру всего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однородные члены, вид союза и нужный знак препинания.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 каждый раз определять значение союза и читать предложение с паузой.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перед противительным союзом но; реже — при одиночном и и в повторяющихся союзах.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«Однородные члены и союзы», 2025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делают ошибки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союзе и голос обычно звучит ровно, без сильного выделения. Такая интонация помогает услышать простое перечисление и понять, что однородные члены равноправны.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интонация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противопоставления и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союзе но появляется заметная пауза, а при или слышится выбор между вариантами. Интонация подсказывает, где есть противопоставление, а где — альтернативы.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читали и обсуждали книгу» союз и соединяет два действия одного подлежащего. Запятая не нужна, потому что это одиночный соединительный союз.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«Мы пойдём в парк или останемся дома» союз или выражает выбор. Он сообщает, что возможен один из двух вариантов, поэтому смысл легко определить по контексту.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«День был ясный, но холодный» союз но показывает противопоставление признаков. Перед ним ставится запятая, так как связь между частями контрастная.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«Ни ветер, ни дождь не испортили прогулку» союз ни…ни усиливает отрицание. Запятая разделяет повторяющиеся части и помогает увидеть, что отрицание относится ко всему ряду.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группы союзов, их значение и типичные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группу союза, легче понять смысл предложения и выбрать нужный знак препинания без 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союзам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 однородных членах помогают связывать слова, передавать перечисление, противопоставление, выбор и чередование. Если быстро находить союз и понимать его значение, пунктуация становится понятной и посильной.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2026-05-22T14:24:34Z</dcterms:created>
  <dcterms:modified xsi:type="dcterms:W3CDTF">2026-05-22T14:24:34Z</dcterms:modified>
</cp:coreProperties>
</file>