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фундаментальная живая система вида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структурная единица вида, обеспечивающая его адаптацию и эволюцию.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популяций в биологии и экологии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популяции сформировалось в начале XX века, объединив экологию и генетику. Это позволило понять механизмы выживания и эволюционного развития видов, а также объяснить динамику численности и причины исчезновения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популяции: ключевые признаки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группа особей одного вида, проживающая на ограниченной территории и способная к свободному скрещиванию, что обеспечивает общий генетический фонд.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условие — относительная изоляция от других групп того же вида, что препятствует смешиванию генов и формирует уникальный геном популяции.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популяции происходят процессы микроэволюции и естественного отбора, способствующие её адаптации и изменению с течением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популяций: классификация и примеры
</a:t>
            </a:r>
            <a:endParaRPr lang="en-US" sz="2205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Элементарные популяции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локальные группы особей, устойчиво изолированные в пределах ограниченного ареала. Такие популяции характеризуются высокой внутренней связностью и стабильностью состояния во времени.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или биоценотические популяции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особей, взаимодействующих в рамках одного биоценоза. Эти группы влияют на структуру сообщества и взаимосвязи видов в экосистеме.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(ареальные) популяции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Охватывают значительные территории естественного ареала вида. Включают несколько локальных и экологических популяций, образующих сложную пространственную структуру.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 свойства популяций
</a:t>
            </a:r>
            <a:endParaRPr lang="en-US" sz="3138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однородность обеспечивает сохранение наследственных признаков и взаимное скрещивание внутри популяции.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численности и обмен генами между особями поддерживают её устойчивость и адаптационный потенциал.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сезонные колебания влияют на временную структуру и численность, обеспечивая динамику популяции.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социальной организации и временных объединений, например, стай или сборищ, способствует координации поведения и повышению выживаемости.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уровни популяции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и генетическое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может быть равномерной, случайной или агрегированной, отражая способы расселения и ресурсы. Генетическое разнообразие поддерживает адаптацию и устойчивость к изменениям среды.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и возрастная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 обычно близко к 1:1, что важно для воспроизводства. Возрастная структура влияет на способность к размножению и выживаемость, определяя демографический потенциал.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определяет общее количество особей, характеризуя размер популяции в данный момент.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отражает количество особей на единицу площади, влияя на конкуренцию и взаимодействия внутри популяции.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демографические параметры популяции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— число новых особей за период, влияет на рост и воспроизводство.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Смертность, а также миграционные потоки (иммиграция и эмиграция), регулируют динамику и адаптационные возможности популяции.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жизненного цикла популяций: сравнительная таблица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стадий жизненного цикла — роста, плато и спада — по рождаемости, смертности и изменению численности.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ресурсные возможности напрямую влияют на переходы между стадиями жизненного цикла.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демографические исследования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жизненного цикла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экологической динамики и биологических процессов
</a:t>
            </a:r>
            <a:endParaRPr lang="en-US" sz="3373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популяцию
</a:t>
            </a:r>
            <a:endParaRPr lang="en-US" sz="3304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включают конкуренцию, хищничество, паразитизм и симбиоз, оказывая комплексное влияние на выживаемость особей.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параметры, такие как температура, влажность, освещённость и химический состав, формируют оптимальные или стрессовые условия для существования.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 определяет динамику численности — затяжные морозы и засухи, например, приводят к снижению грызуных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миграций в динамике популяций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обеспечивают расширение ареала и расселение особей, способствуют сохранению популяции в изменяющихся условиях окружающей среды и предотвращают перенаселение локальных территорий.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поддерживают генетическое разнообразие, способствуя адаптации вида, и приводят к формированию новых популяционных групп. Примеры включают сезонные перелёты журавлей и массовое переселение леммингов в Арктике.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флуктуаций популяций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обуславливаются изменениями ресурсов, вспышками эпидемий и воздействием хищников, а также экстремальными погодными факторами и волнами миграций.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возникают резкие сокращения или быстрые приросты численности, что формирует устойчивые или кратковременные циклы во взаимодействиях видов.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Классическим примером служит синхронизация численности зайца-беляка и рыси в таёжных зонах Северной Америки, которая повторяется в десятилетнем цикле.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1600" y="15405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23737" y="1533950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отношения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образуют сложные пищевые цепи, обеспечивающие энергию и вещества для экосистем, поддерживая равновесие между производителями, консументами и редуцентами.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видов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Конкуренция, симбиоз и другие межвидовые связи регулируют численность и структуру популяций, способствуя балансу и здравому функционированию экосистемы.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связи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популяций в пространстве влияет на доступность ресурсов и взаимодействия между видами, формируя устойчивость экосистемных сообществ.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и структура экосистемы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многолетний цикл, обусловленный влиянием пищевой базы и хищнического давления. Такие колебания характерны для популяций с плотносвязанной экосистемой.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исследования Североамериканской таёжной зоны, 2023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популяции: пример
</a:t>
            </a:r>
            <a:endParaRPr lang="en-US" sz="3104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 численности отражает сложное взаимодействие биотических и абиотических факторов, подтверждая теории популяционной динамики и регуляции.
</a:t>
            </a:r>
            <a:endParaRPr lang="en-US" sz="9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волны в живой природе: примеры и причины
</a:t>
            </a:r>
            <a:endParaRPr lang="en-US" sz="2098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циклы численности грызунов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Полевки и мыши демонстрируют регулярные изменения численности, вызванные климатическими факторами и числом хищников. Подобные популяционные волны влияют на трофические взаимодействия в экосистемах.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саранчи в Азии и Африке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размножение саранчи связано с изменениями климата и наличием новых кормовых растений. Эти перепады численности приводят к разрушению сельскохозяйственных угодий и требуют контроля со стороны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численности и плотности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численность в ограниченном пространстве способствует конкуренции за ресурсы, что снижает выживаемость и замедляет рост популяции.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плотность может затруднять поиск партнёров для размножения, снижая репродуктивный успех и генетическое разнообразие.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стаи волков изменяют численность от 5 до 20 особей, что сказывается на охоте и социальной структуре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популяции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атмосферы нарушает естественные условия жизни, вызывая болезни и снижение численности многих видов.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распашка земель разрушают местообитания, уменьшая ареалы обитания редких и чувствительных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инвазивных видов приводит к вытеснению местных организмов и ухудшению экосистемного равновесия.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охота и рыболовство снижают численность и генофонд, угрожая исчезновением таких видов, как амурский тигр и нерпа в Байкале.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и успехи сохранения популяций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защищает природные экосистемы и поддерживает стабильность популяций в естественных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редких видов в неволе и программы реинтродукции способствуют восстановлению численности, как это видно на примере зубра и амурского тигра.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подход и образование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биологии популяций в школьные программы развивает навыки критического мышления и экологической ответственности у учащихся.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проекты, такие как мониторинг птиц и анализ миграций, помогают применять теоретические знания в реальных условиях.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олимпиадам и научным исследованиям стимулирует интерес к природоведческим дисциплинам и способствует формированию экологической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популяционного подхода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обеспечивает адаптивность и устойчивость вида, служит ключом к сохранению биоразнообразия и формированию экологической грамотности общества, что необходимо для устойчивого развития.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2026-05-10T06:08:12Z</dcterms:created>
  <dcterms:modified xsi:type="dcterms:W3CDTF">2026-05-10T06:08:12Z</dcterms:modified>
</cp:coreProperties>
</file>