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Батист Мольер и комедия «Мещанин во дворянстве»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сатира и мечта о дворянстве в одной яркой комедии.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пьесы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XVII века сословия строго разделяли людей по происхождению и статусу. Мольер показал, как стремление казаться выше своего круга рождает смешные и узнаваемые ситуации.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Батист Мольер: писатель, актёр, руководитель труппы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Поклен, известный как Мольер, жил в 1622–1673 годах. Он стал одним из самых заметных драматургов Франции XVII 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был не только автором пьес, но и актёром, а также руководителем театральной труппы. Это помогало ему точно чувствовать сцену и реакцию зрителей.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написал более тридцати пьес, среди которых особенно известны «Тартюф», «Скупой» и «Мещанин во дворянстве». В них смех помогает увидеть серьёзные человеческие недостатки.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Господин Журден как главный комический образ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казаться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— богатый мещанин, который мечтает выглядеть как дворянин. Ради этого он нанимает учителей, заказывает модную одежду и старается подражать светским манерам.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Наивность и самодовольство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образа строится на его уверенности, что внешние знаки важнее знаний и достоинства. Он не замечает, как смешно выглядит, и потому постоянно становится объектом насмешки.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во фрагментах пьесы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Журдена и реакций окружающих персонажей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87015"/>
            <a:ext cx="554400" cy="443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Комедия-балет как особый жанр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эпизоды делают действие праздничным и подчёркивают придворный характер пьесы. Они не просто украшают сцену, а помогают усилить комический эффект.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соединены разговор, музыка и танец. Такое сочетание делает комедию живой и выразительной, а столкновение серьёзного и смешного — особенно заметным.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вставки показывают стремление Журдена к изяществу. На фоне его нелепых попыток двигаться как аристократ особенно заметна разница между внешностью и сущностью.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и их роль в пьесе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помогают увидеть разные стороны конфликта: мечту Журдена, трезвый взгляд, лесть, обман и здравый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не один герой, а целая система отношений, где лесть и корысть сталкиваются со здравым смыслом.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комедии Ж.-Б. Мольера «Мещанин во дворянстве»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моду, одежду и внешние знаки статуса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придаёт огромное значение костюмам, поклонам и модным словам, хотя часто не понимает их смысла. Для него внешний блеск заменяет настоящую культуру и воспитание.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высмеивает привычку судить о человеке по оболочке. Одежда и манеры могут произвести впечатление, но не делают человека умнее, честнее или достойнее.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ложное образование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учителей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танцев, музыки, фехтования и философии приходят к Журдену и сразу начинают спорить, кто из них важнее.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«Обучение» ради выгоды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стремится не научить героя, а получить больше пользы для себя. Знания подаются как набор красивых слов и эффектных приёмов.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результат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принимает поверхностные сведения за настоящую науку. Так Мольер показывает, что образование без понимания превращается в пустую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высмеивает Мольер в пьесе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сатирический взгляд Мольера направлен не только на одного героя, но и на людей вокруг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мишени сатиры — желание казаться лучше, чем есть, и готовность окружающих использовать эту слабость.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комедии Ж.-Б. Мольера «Мещанин во дворянстве»; авторская интерпретация тем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как главный способ обмана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Дорант умело подбирает слова, чтобы Журден чувствовал себя значительным и важным. Герой охотно верит похвале, потому что она подтверждает его мечту о светской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обещания в пьесе заменяют правду и помогают окружающим управлять Журденом. Лесть становится для них удобным инструментом, почти таким же действенным, как маскарад и переодевание.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показывает: человек, который слишком хочет казаться выдающимся, легко теряет осторожность. Самолюбие делает Журдена уязвимым и открывает путь для обмана.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Госпожа Журден: голос здравого смысла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Госпожа Журден трезво оценивает поведение мужа и не позволяет ему забыть о деньгах, времени и интересах семьи. Её слова звучат прямо и убедительно.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особенно заботится о будущем Люсиль и не одобряет пустых мечтаний о дворянстве. На её фоне Журден выглядит смешным, а семейный здравый смысл — более сильным и надёжным.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комического в «Мещанине во дворянстве»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способами Мольер создаёт смешные сцены и усиливает сатиру на Журдена.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строится не на одном приёме, а на их сочетании: герой смешон и из-за речи, и из-за поведения, и из-за доверчивости.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комедии Мольера «Мещанин во дворянстве»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1670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пьесы, в которой сцена с «прозой» стала одной из самых известных.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Батист Мольер, «Мещанин во дворянстве» (1670)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комедии Мольер особенно ярко высмеивает пустую учёность: Журден радуется открытию, которое на самом деле очевидно каждому.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Журдена и общества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и сословные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стремится попасть в круг, где его не считают своим из-за происхождения. Его усилия выглядят жалко, потому что он пытается заменить воспитание внешними знаками.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без благородства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и дворяне в пьесе не идеальны. Дорант действует из выгоды, льстит и пользуется чужими деньгами, поэтому титул не делает его честнее.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комические ситуации в пьесе работают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мечта Журдена о престиже превращается в цепочку обмана и смешных недоразумений.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пьесы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убеждает, что человека ценят не за богатство и не за красивую оболочку, а за ум, честность и достойные поступки. Внешний блеск не заменяет характера.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Тщеславие и невежество делают Журдена смешным, потому что он сам помогает окружающим управлять собой. Его слабость становится источником и комизма, и поучительного смысла.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пьесе нужен не только для развлечения. Он разоблачает ложные претензии, показывает недостатки со стороны и помогает лучше понять, как выглядит истинное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фрагментов пьесы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несколько тем тесно связаны между собой и раскрываются через одни и те же сцены, усиливая сатирический смысл пьесы.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падает на характер Журдена и на высмеивание его стремления казаться аристократом; остальные темы поддерживают этот конфликт.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фрагментов комедии Мольера «Мещанин во дворянстве»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888" y="2107967"/>
            <a:ext cx="616800" cy="54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35380"/>
            <a:ext cx="616800" cy="49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638" y="2135380"/>
            <a:ext cx="616800" cy="493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понятна современному школьнику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казаться лучше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хочет выглядеть успешнее, чем он есть на самом деле. Такое желание легко узнать: оно встречается, когда человек подражает моде и слишком зависит от чужого мнения.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Смешные, но узнаваемые ситуации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Ссоры, показная важность и желание произвести впечатление встречаются и сегодня. Поэтому комедия Мольера остаётся живой: она смешит и одновременно учит смотреть на себя критически.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и давление окружения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пользуются слабостью Журдена, потому что он любит похвалу. Подобные ситуации знакомы школьникам: красивые слова иногда помогают заставить человека поступить неразумно.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учит видеть настоящее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«Мещанин во дворянстве» смешит, но одновременно учит отличать подлинное достоинство от пустой видимости. Мольер напоминает: важнее всего разум, честность и поступки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2026-05-22T21:18:39Z</dcterms:created>
  <dcterms:modified xsi:type="dcterms:W3CDTF">2026-05-22T21:18:39Z</dcterms:modified>
</cp:coreProperties>
</file>