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неравенств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числа, преобразовывать неравенства и проверять решения.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неравенства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неравенства помогают описывать ограничения: что больше, меньше, не выше и не ниже. Они нужны в алгебре, в текстовых задачах и в жизненных ситуациях, где важен допустимый диапазон значений.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неравенство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 — это математическая запись, которая показывает, как соотносятся два числа или выражения. Для этого используют знаки &lt;, &gt;, ≤ и ≥, чтобы указать направление сравнения.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&lt; и &gt; обозначают строгие неравенства. Они показывают, что одно значение точно меньше или точно больше другого, без возможности равенства между ними.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означают, что граница входит в ответ. Например, x≤7 включает число 7 и все меньшие значения, а y≥0 — ноль и все большие.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позволяют задавать ограничения и множества решений. Их удобно читать на числовой прямой, проверять подстановкой и использовать при решении задач с условиями.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 и их чтение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знаки сравнения, их чтение и короткие примеры записи.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знака задают строгие неравенства, а знаки ≤ и ≥ включают равенство, поэтому ответ может содержать граничное значение.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сложения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одно и то же число, знак сравнения не меняется. Это правило позволяет преобразовывать выражения, не нарушая порядок чисел.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неравенства 4&lt;9 можно прибавить 2 к обеим частям и получить 6&lt;11. Значения изменились, но сравнение осталось прежним.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прибавление сдвигает оба числа на числовой прямой одинаково. Расстояние между ними сохраняется, поэтому меньшее число остаётся меньшим, а большее — большим.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используют при переносе слагаемых и упрощении неравенств. Оно помогает привести запись к более удобному виду, не меняя смысла сравнения.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вычитания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сохраняет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обеих частей неравенства вычесть одно и то же число, знак сравнения сохраняется. Такое преобразование не нарушает порядок величин.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можно рассматривать как прибавление противоположного числа. Поэтому это свойство является частным случаем основного свойства сложения и работает по тому же принципу.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12&gt;7 получаем 12−3&gt;7−3, то есть 9&gt;4. После одинакового вычитания сравнение не изменилось, хотя сами значения стали меньше.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 упрощении выражений и переходе от сложного неравенства к более простой записи. Оно экономит шаги и делает решение нагляднее.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после прибавления одного числа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одинаковое прибавление сдвигает оба числа на одну и ту же величину.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сохраняется во всех парах, значит одинаковое прибавление не меняет знак сравнения.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алгебре, без расчётных данных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неравенства на положительное число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умножить на положительное число, знак сравнения сохраняется. Это справедливо и для обычных чисел, и для положительных дробей.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3&lt;7 получаем 3·2&lt;7·2, то есть 6&lt;14. Если умножить на ½, порядок тоже не изменится, потому что множитель положительный.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 увеличивает или уменьшает обе части одинаково, но не переворачивает порядок. Поэтому направление сравнения остаётся прежним, как на числовой прямой.
</a:t>
            </a:r>
            <a:endParaRPr lang="en-US" sz="12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неравенства на положительное число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разделить на положительное число, знак сравнения сохраняется. Деление действует так же, как обратное умножение, поэтому порядок не нарушается.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18≥6 после деления на 3 получаем 6≥2. Значения стали меньше, но знак остался тем же, потому что делитель положительный.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½ равносильно умножению на 2, поэтому правило работает и для дробных делителей. Делить на ноль нельзя, потому что это действие не определено.
</a:t>
            </a:r>
            <a:endParaRPr lang="en-US" sz="12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 сохраняет направление сравнения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множитель или делитель меняет числа, но не переворачивает их порядок.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знак сохраняется, значит положительное число не меняет направление сравнения.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алгебре, без внешних данных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отрицательное число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умножить на отрицательное число, направление сравнения меняется на противоположное. Это нужно помнить отдельно от правил для уравнений, где знак равенства не меняется.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меняет расположение точек на числовой прямой: большее по модулю значение может оказаться левее. Поэтому прежний порядок чисел нарушается, и знак сравнения приходится переворачивать.
</a:t>
            </a:r>
            <a:endParaRPr lang="en-US" sz="1204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неравенства 2&lt;5 после умножения на −3 получаем −6&gt;−15. Левая часть стала меньше по значению, но на числовой прямой порядок оказался обратным, поэтому знак сменился.
</a:t>
            </a:r>
            <a:endParaRPr lang="en-US" sz="12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отрицательное число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обеих частей неравенства на отрицательное число знак сравнения тоже меняется. Деление можно рассматривать как умножение на обратное отрицательное число, поэтому результат будет таким же.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−12&lt;−4, то после деления на −4 получаем 3&gt;1. Числа стали положительными, а порядок сравнения изменился, потому что делитель был отрицательным.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нельзя менять только одну часть неравенства и нельзя делить на ноль. Меняются лишь сами значения и знак сравнения, а смысл ограничения остаётся тем же.
</a:t>
            </a:r>
            <a:endParaRPr lang="en-US" sz="12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неравенства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неравенствами в школьной алгебре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на числовой прямой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показывает, какие значения подходят в ответ. Граница отмечает начало промежутка, а вид точки подсказывает, входит ли это число в множество решений.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и 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 используется при знаках ≤ и ≥, потому что граница входит в ответ. Пустая точка ставится при &lt; и &gt;, когда сама граница не подходит.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промежутка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вправо означает все числа больше выбранной границы, а стрелка влево — все числа меньше. Так легко увидеть решения вида x&gt;2, x≤5 и −1&lt;x&lt;3.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1856" y="1789450"/>
            <a:ext cx="164588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с помощью свойств неравенств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известно, что a&gt;b и c&gt;d, можно сразу сделать вывод: a+c&gt;b+d. Это помогает сравнивать суммы, не вычисляя каждое выражение отдельно.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a&gt;b и c&gt;0, знак сохраняется: ac&gt;bc. Такое правило удобно при оценке значений, если множитель положительный и порядок чисел не нарушается.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a&gt;b и c&lt;0, то при умножении порядок меняется: ac&lt;bc. Это свойство особенно важно при преобразовании выражений и проверке полученного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неравенств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знак неравенства при разных действиях с обеими частями. Это помогает увидеть общее правило на конкретных примерах.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сложении, вычитании и делении на положительное число знак сохраняется; при умножении на отрицательное число он меняется на противоположный.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 для основной школы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сохраняется, а когда меняется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видеть две группы правил: действия, которые сохраняют порядок чисел, и действия, после которых знак сравнения приходится переворачивать.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с положительным числом не меняют знак, а умножение и деление на отрицательное число всегда требуют его смены.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неравенств, школьный курс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неравенствами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забыть перевернуть знак при умножении или делении на отрицательное число. Из-за этого в ответ попадают неверные значения и нарушается порядок чисел.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не с обеими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преобразования нужно выполнять одинаково слева и справа. Если изменить только одну часть неравенства, сравнение перестаёт быть верным и решение теряет смысл.
</a:t>
            </a:r>
            <a:endParaRPr lang="en-US" sz="1033" dirty="0"/>
          </a:p>
        </p:txBody>
      </p:sp>
      <p:sp>
        <p:nvSpPr>
          <p:cNvPr id="13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ноль невозможно, поэтому такой шаг нельзя использовать ни в одном преобразовании. Перед выполнением действия всегда нужно проверить, какое число выбрано.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&lt; и &gt; не включают границу, а ≤ и ≥ включают. Если перепутать их, можно либо потерять подходящее число, либо добавить лишнее.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нужно проверить подстановкой или на числовой прямой. Такая проверка быстро показывает ошибку в знаке, неверную границу или лишний промежуток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реальных задачах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бюджет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карманные расходы можно потратить не больше 500 рублей, удобно записать x≤500. Такая запись сразу показывает верхнюю границу допустимой суммы.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должен быть короче 3 км, используют запись s&lt;3. Неравенство помогает быстро понять условие задачи и не перепутать допустимые значения.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температура не должна опускаться ниже −5 °C, пишут t≥−5. Подобные записи встречаются в погоде, спорте, технике и повседневных правилах.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нельзя забыть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подчиняются чётким законам: одинаковые действия с обеими частями сохраняют сравнение, а отрицательный множитель требует смены знака. Именно это делает их удобным инструментом для решений и проверок.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2026-05-29T13:35:48Z</dcterms:created>
  <dcterms:modified xsi:type="dcterms:W3CDTF">2026-05-29T13:35:48Z</dcterms:modified>
</cp:coreProperties>
</file>