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Кратко, точно, выразительно: узнаем деепричастие и его роль в речи.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часто встречаются в текстах и заданиях. Они помогают передавать последовательность действий, правильно ставить запятые и избегать ошибок при разборе предложения и письменной речи.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деепричастие в 7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деепричастие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 — неизменяемая форма, которая связана с глаголом и показывает добавочное действие при основном событии в предложении.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уточняет, какое действие происходит одновременно с главным или предшествует ему, помогая передать события более ясно и сжато.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648873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сохраняет вид и возвратность исходного глагола, поэтому связано с действием и отвечает за его смысловую точность.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наречием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деепричастие похоже на наречие, но его происхождение и грамматические свойства связаны именно с глаголом.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деепричастие относится к тому же действующему лицу, что и сказуемое, поэтому важно следить за общей связью 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975" y="1235375"/>
            <a:ext cx="23880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 вопрос что делая? и показывает одновременность двух действий: основное и добавочное происходят почти одновременно.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785950" y="1208200"/>
            <a:ext cx="23880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 вопрос что сделав? и обозначает действие, которое произошло раньше основного, помогая установить порядок событий.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значение деепричастия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828051"/>
            <a:ext cx="4037700" cy="22385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свойствами обладает деепричастие и как они проявляются 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остаётся неизменяемым, но сохраняет важные признаки глагола и может образовывать оборот.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деепричастии из школьного курса русского языка.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деепричастия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деепричастия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деепричастия обычно образуются от основы настоящего времени с суффиксами -а, -я. Реже встречаются формы с -учи и -ючи.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совершенного вида чаще имеют суффиксы -в, -вши, -ши. Они передают действие, завершённое до основного.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форма зависит от строения глагольной основы и от вида. Поэтому не каждую глагольную основу можно преобразовать одинаково.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в образовании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не образуют деепричастий или образуют их редко. Это связано с особенностями формы и историей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деепричастие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школьного разбора предложения.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отвечает на те же вопросы, что и одиночное деепричастие: что делая? что сделав? Поэтому его значение связано с действием, а не с признаком предмета.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оборота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включает деепричастие и зависимые слова. Вместе они обозначают дополнительное действие и работают как единое смысловое целое.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оборот чаще всего выделяется запятыми. Например: Прочитав книгу, ученик написал отзыв. Запятые показывают границу добавочного действия.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обычно относится к тому же действующему лицу, что и сказуемое. Это помогает избежать ошибок, когда действия принадлежат разным участникам.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деепричастии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198792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стоит в начале или в середине предложения, он всё равно сохраняет обособление. Запятые помогают увидеть границы конструкции.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0939" y="1049000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Одиночное деепричастие и деепричастный оборот обычно обособляются запятыми, потому что отделяют добавочное действие от основного.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2926849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устойчивых сочетаниях и фразеологических оборотах запятая не ставится. Такие случаи нужно запоминать отдельно.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1" y="386577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пунктуация делает текст понятным и помогает не смешивать главное и дополнительное действие в одном 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деепричастия и деепричастные обороты: примеры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 зависимыми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улыбаясь друзьям, не оглядываясь назад, быстро собрав вещи, внимательно читая задание появляются зависимые слова, поэтому это уже обороты.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улыбаясь, молча, торопясь, не оглядываясь — это одиночные деепричастия. В них выражено дополнительное действие без зависимых слов.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 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короткая форма передаёт только действие, а оборот уточняет его обстоятельства и делает высказывание точнее.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одиночное деепричастие, и оборот обозначают действие того же лица, что и основное сказуемое. Это главное условие их употребления.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признаки помогают точнее разбирать форму и её роль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один, а несколько типов деепричастий; при анализе важно учитывать вид, возвратность и наличие зависимых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деепричастий; иллюстративные примеры для школьного курса русского языка.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деепричастий по признакам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деепричастий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субъект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 возникает, когда деепричастие относится к одному действующему лицу, а сказуемое — к другому. Тогда предложение звучит неверно и требует перестройки.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причастием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принимают деепричастие за причастие, потому что формы могут быть похожи. Проверяйте вопрос: деепричастие обозначает действие, а не признак предмета.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648873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виде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точно определить, действие происходит одновременно с главным или раньше него. От этого зависит выбор формы: несовершенного или совершенного вида.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запятых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Одиночное деепричастие и деепричастный оборот обычно обособляются. Если запятую пропустить, смысл предложения становится менее ясным и нарушается правило пунктуации.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образование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образуют деепричастия не по привычной модели, поэтому важно проверять форму по словарю или учебному примеру, а не придумывать её наугад.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деепричастие и причастие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чем связано
</a:t>
            </a:r>
            <a:pPr algn="l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обычно зависит от существительного и уточняет его признак. Деепричастие связано с глаголом-сказуемым и показывает, какое дополнительное действие совершает тот же действующий предмет или лицо.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 по действию, а деепричастие сообщает о добавочном действии. Поэтому причастие отвечает на вопросы какой? какая? какое? , а деепричастие — на что делая? что сделав?
</a:t>
            </a:r>
            <a:endParaRPr lang="en-US" sz="1167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по вопросу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заменить конструкцией с действием, это деепричастие. Если же оно описывает предмет и стоит рядом с существительным, перед вами причастие.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читающий ученик слово читающий — причастие, потому что обозначает признак ученика. В выражении читая книгу слово читая — деепричастие, потому что называет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250" y="1124025"/>
            <a:ext cx="4896000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чем деепричастие отличается от других частей речи и почему оно занимает особое положение.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объединяет признаки глагола и наречия: оно связано с действием, но не изменяется, поэтому требует внимательного морфологического разбора.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характеристика частей речи.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Деепричастие, глагол и наречие: сравнение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деепричастий в речи и тексте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живое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повествовании такие формы создают ощущение движения и смены событий. Читатель легче представляет, что происходит сначала, что затем и как связаны действия.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помогают передать два действия в одном предложении, не перегружая текст повтором одинаковых слов. Благодаря этому высказывание становится более ёмким и естественным.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деепричастия добавляют тексту выразительность, помогают избежать однообразия и делают описание более аккуратным, особенно в сочинениях и пересказах.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инструкциях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и инструкциях деепричастия позволяют последовательно описывать шаги: выполняя действие, нужно помнить о следующем. Это делает текст точнее и короче.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значение формы связано с тем, как именно соотносятся два действия в одном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несовершенного вида передают одновременность, а совершенного — предшествование; это помогает правильно понимать смысл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грамматики русского языка; схема построена для учебной иллюстрации.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предложении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употребления деепричастия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грамотного анализа предложения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в учебной и художественной речи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материалах деепричастия помогают чётко и кратко описывать последовательность действий. За счёт этого инструкция или правило читаются легче и не кажутся перегруженными.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литературном тексте такие формы делают описание более динамичным. Они помогают показать движение героя, смену событий и настроение сцены без лишних повторов.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примерах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Собрав рюкзак, ученик вышел из дома; улыбаясь, героиня посмотрела в окно; услышав звонок, класс быстро замолчал. Во всех случаях видно добавочное действие.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заметно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особенно выразительны в описаниях событий, потому что соединяют действия в единый смысловой ряд и делают текст более наглядным для 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деепричастии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относится к самостоятельным частям речи, но имеет признаки глагола. Оно обозначает добавочное действие и остаётся неизменяемым.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распознать форму, задайте вопрос что делая? или что сделав? Именно по этим вопросам деепричастие отличается от других слов в предложении.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648873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основным 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всегда связано с главным сказуемым и показывает, что делает тот же субъект. Поэтому при разборе важно установить общее действующее лицо.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деепричастия и деепричастные обороты обычно выделяются запятыми. Это помогает отделить добавочное действие от основного и сделать фразу понятной.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анализ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правильного употребления нужно определить вид, проверить зависимые слова и убедиться, что действия относятся к одному субъекту. Тогда предложение будет построено 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распознаём уверенно и 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объединяет признаки глагола и наречия, помогает передавать добавочное действие и делает речь точнее. Если помнить вопросы, вид, связь с сказуемым и правила запятых, ошибки легко избежать.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2026-05-28T19:02:12Z</dcterms:created>
  <dcterms:modified xsi:type="dcterms:W3CDTF">2026-05-28T19:02:12Z</dcterms:modified>
</cp:coreProperties>
</file>