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помогает учить английский через знакомые достопримечательности.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York Attractions in English Class: what students learn from the topic
</a:t>
            </a:r>
            <a:endParaRPr lang="en-US" sz="2275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объединяет реальные места, базовую лексику о городе и путешествиях, а также короткие модели речи. Ученики легко описывают известные объекты, сравнивают их и тренируют новые слова в понятном контексте.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York as a practical topic for Grade 7 English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Statue of Liberty: a symbol of freedom and a key vocabulary topic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Свободы — один из самых узнаваемых символов США. Она сразу помогает ученикам запомнить слова statue, symbol, freedom и torch, потому что образ очень яркий и легко узнаётся.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стоит на Liberty Island в New York Harbor. Это удобный пример для простого предложения с предлогом места: The Statue of Liberty is in New York Harbor.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была подарком Франции и была открыта в 1886 году. Такой короткий факт подходит для чтения в 7 классе и тренирует работу с датами и прошедшим временем.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описывать корону, факел и саму фигуру статуи. Эти детали помогают строить простые фразы вроде You can see a torch and a crown.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 удобно использовать для образца устного ответа: This is the Statue of Liberty. It is in New York Harbor and it is famous for freedom.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Park: a place for nature words and everyday descriptions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городской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Park — один из крупнейших парков Нью-Йорка. Его легко использовать для описания города через знакомые слова о природе, отдыхе и движении: park, trees, lake, path, grass.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часто показывают как место, где гуляют семьи, бегают спортсмены и катаются на велосипедах. Это делает тему близкой детям и помогает говорить о свободном времени простыми фразами.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материале парка удобно тренировать there is и there are. Например: There are many trees in Central Park. Такие предложения понятны и полезны для 7 класса.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Park также помогает учить слова about, between, near, long и wide, когда ученики описывают дорожки, водоёмы и открытые пространства. Это расширяет лексический запас без перегрузки.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recognizable New York attractions for students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места чаще всего встречаются в учебных материалах, фильмах и фотографиях о Нью-Йорке.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объекты имеют яркий визуальный образ, поэтому их проще описывать на английском короткими предложениями.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«New York attractions»; условная шкала для визуализации.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Times Square: bright lights and present-time vocabulary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Times Square находится в Midtown Manhattan и известен очень оживлённой атмосферой. Ученики легко связывают это место со словами busy, crowded и city life.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экраны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large screens, billboards and bright lights. Такой визуальный ряд помогает вводить лексику colours, light, screen и billboard в понятном контексте.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особенно известно новогодними празднованиями. Для 7 класса это удобный пример, как одно пространство может быть описано через события, эмоции и яркие детали.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Times Square тесно связан с театрами и вечерними прогулками. Это хорошая основа для коротких предложений о месте и времени: Times Square is busy at night.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landmarks, locations and useful English words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каждый объект Нью-Йорка связан со своим набором слов для описания города.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достопримечательность даёт свой словарный набор, поэтому ученики могут описывать город точнее и разнообразнее.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«New York attractions».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Brooklyn Bridge: a bridge for geography and direction words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1883 — opening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Brooklyn Bridge was opened in 1883. Этот факт удобно использовать в коротком текстe о происхождении и истории города.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соединяет Manhattan и Brooklyn, поэтому подходит для слов и конструкций about movement: from, to, between, across.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Пешеходная дорожка делает мост удобным для обсуждения маршрутов, прогулок и видов на skyline. Ученики могут описывать его простыми фразами: The bridge goes over the East River.
</a:t>
            </a:r>
            <a:endParaRPr lang="en-US" sz="11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simple English lesson about New York can be organized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урока: от карты и слов к короткому устному высказыванию.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музей, много тем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Metropolitan Museum of Art, or The Met, помогает вводить слова museum, collection, exhibition и artwork. Ученики видят, что один музей может объединять древние предметы, картины и костюмы, поэтому описание становится разнообразным и понятным.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древности к современности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коллекциях The Met есть предметы разных эпох, от древних цивилизаций до современного искусства. Это удобно для простых сравнений: ancient and modern, old and new, small and large. Такие пары слов помогают строить ясные предложения.
</a:t>
            </a:r>
            <a:endParaRPr lang="en-US" sz="1015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выставке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 легко связать с речевыми моделями: The Met has many kinds of art. Students can see paintings and costumes. Для 7 класса это хороший способ описывать музей без длинных сложных фраз и с опорой на наглядные объекты.
</a:t>
            </a:r>
            <a:endParaRPr lang="en-US" sz="108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Metropolitan Museum of Art: school vocabulary for museums and culture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Museum of Natural History: science words in an English lesson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одной фразе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помогает вводить слова, которые легко связать с конкретными экспонатами: dinosaur, skeleton, planet, fossil, ocean. Ученики быстро понимают смысл и могут описывать увиденное короткими предложениями.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факты о залах музея подходят для чтения в 7 классе: один экспонат — одна мысль. Это учит находить главное в тексте и пересказывать его без сложных конструкций.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 мире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animals, Earth science и space расширяют словарь за пределы городской темы. На уроке можно сопоставлять слова с изображениями и строить простые описания: Students can see…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удобен для устной речи, потому что позволяет назвать предметы и сравнить их: There are dinosaurs here. Students can see models of space. Такая опора снижает языковой барьер.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attractions are easiest to describe in simple English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отражают, насколько легко ученикам 7 класса подобрать слова, представить объект и назвать несколько фактов без длинного объяснения.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образ и короче описание, тем проще объект для школьной речи; лидируют знакомые места с чёткими визуальными признаками.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экспертная оценка по критериям: simple vocabulary, clear visual image, short facts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Broadway: theatre vocabulary and everyday phrases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Театральный район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Broadway — это не один театр, а целый район, связанный с постановками и вечерними шоу. Здесь удобно вводить слова theatre, stage, performance и musical.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 зрители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 том, что люди покупают tickets, занимают seats и смотрят shows. Ученики могут описывать поход в театр простыми фразами о свободном времени.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Мюзиклы и актёры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Broadway особенно хорошо подходит для слов actor, audience, role и musical. Эти слова часто встречаются в коротких текстах и помогают рассказывать о культурной жизни города.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Broadway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важно и географическое описание: theatres are in Midtown Manhattan. Такое предложение соединяет лексику города, предлоги места и тему развлечений без лишней сложности.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Chinatown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Chinatown заполнены рынками, витринами и вывесками с иероглифами. Здесь легко увидеть, как язык становится частью городского пейзажа. Для урока это хороший повод назвать market, restaurant, sign и neighbourhood.
</a:t>
            </a:r>
            <a:endParaRPr lang="en-US" sz="1091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 Little Italy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Italy ассоциируется с кафе, итальянской кухней и городскими фестивалями. В этом районе ученики могут описывать food, culture и celebrations, а затем сравнивать его с Chinatown простыми предложениями.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Headline introducing the article collection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prepositions and travel phrases for talking about New York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предлоги места и направления помогают описывать городские маршруты и простые действия во время прогулки.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New York attractions; учебные примеры для 7 класса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устойчивые фразы помогают описывать маршрут, местоположение и ориентиры без сложной грамматики.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325" y="1725369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526" y="3135466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4326" y="3135466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Ferry routes and river views: describing travel in New York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 как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Staten Island Ferry — бесплатный способ передвижения, который часто используют туристы и жители города. На его примере удобно вводить слова ferry, route и travel.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 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парома хорошо видны Statue of Liberty и Lower Manhattan. Это помогает ученикам описывать не только места, но и саму точку обзора: from the water.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гавань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связывает слова river, harbor и boat с реальным маршрутом. Ученики могут строить короткие фактические предложения о том, где проходит путь парома и что видно по дороге.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Силуэт Нью-Йорка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 views особенно полезны для слова skyline, которое часто встречается в текстах о Нью-Йорке. Один маршрут даёт сразу несколько тем: транспорт, ориентиры и городской пейзаж.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Choosing an attraction by interest: a speaking-task model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ученик может выбрать место в Нью-Йорке по интересу и затем дать короткое объяснение на английском языке.
</a:t>
            </a:r>
            <a:endParaRPr lang="en-US" sz="10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safety and planning words for a school travel topic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safe, crowded и busy помогают описывать реальные условия в большом городе. Ученики могут сказать, что popular places are often crowded on weekends, и это будет звучать естественно.
</a:t>
            </a:r>
            <a:endParaRPr lang="en-US" sz="816" dirty="0"/>
          </a:p>
        </p:txBody>
      </p:sp>
      <p:sp>
        <p:nvSpPr>
          <p:cNvPr id="13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 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ticket, queue, cheap и expensive подходят для коротких фактических высказываний. Они помогают говорить о том, что нужно купить билет заранее или быть готовым к очереди.
</a:t>
            </a:r>
            <a:endParaRPr lang="en-US" sz="855" dirty="0"/>
          </a:p>
        </p:txBody>
      </p:sp>
      <p:sp>
        <p:nvSpPr>
          <p:cNvPr id="14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map и route важны для ориентации в Нью-Йорке. Простая фраза A map helps visitors find the way показывает, как школьник может объяснить пользу городского плана.
</a:t>
            </a:r>
            <a:endParaRPr lang="en-US" sz="892" dirty="0"/>
          </a:p>
        </p:txBody>
      </p:sp>
      <p:sp>
        <p:nvSpPr>
          <p:cNvPr id="15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open и close позволяют уточнять, когда место доступно для посещения. Это полезно для небольших диалогов, где нужно спросить о расписании или выбрать удобный день.
</a:t>
            </a:r>
            <a:endParaRPr lang="en-US" sz="860" dirty="0"/>
          </a:p>
        </p:txBody>
      </p:sp>
      <p:sp>
        <p:nvSpPr>
          <p:cNvPr id="16" name="Text 6"/>
          <p:cNvSpPr txBox="1"/>
          <p:nvPr/>
        </p:nvSpPr>
        <p:spPr>
          <a:xfrm>
            <a:off x="349672" y="4447667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Практичные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vocabulary становится понятнее, когда связано с реальными действиями: ждать, находить, планировать и сравнивать. Так ученик учится говорить не только о местах, но и о поведении в поездке.
</a:t>
            </a:r>
            <a:endParaRPr lang="en-US" sz="8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seasons for visiting New York in simple comparison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меняет и словарь урока: весной и осенью чаще говорят о walking, sightseeing и parks, а зимой — о lights, shopping и ice rinks.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 и autumn выглядят наиболее удобными для прогулок, summer сильнее связан с парками, а winter — с городскими огнями и развлечениями в помещении.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критериям weather, walking comfort и popular activities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York attractions as a complete English lesson theme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New York attractions объединяет реальные места, понятную лексику и короткие модели речи. Она помогает семиклассникам описывать город, сравнивать достопримечательности и уверенно говорить простыми связными фразами.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2026-05-31T04:58:21Z</dcterms:created>
  <dcterms:modified xsi:type="dcterms:W3CDTF">2026-05-31T04:58:21Z</dcterms:modified>
</cp:coreProperties>
</file>