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и купить подарок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выбирают не наугад, а по понятному и спокойному маршруту.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выбор подарка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повод, возраст, интересы и бюджет. Для школьников важно не угадывать вслепую, проверять размер и совместимость, а при сомнениях просить совет у взрослых.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задаёт правила подарка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875" y="218282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день рождения обычно выбирают более личный подарок, чем на формальный праздник. Важны не только цена, но и то, насколько аккуратно он упакован и как будет вручён.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2875" y="174467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22925" y="218277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Новый год, 8 Марта и 23 Февраля уместны разные по тону подарки. Чем официальный повод, тем спокойнее должен быть выбор и оформление.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2925" y="174472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даты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24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другу можно сделать проще и легче, чем подарок взрослому. Для учителя лучше подбирать нейтральные вещи без слишком личного смысла и без лишней вычурности.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24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дарят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5122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может выглядеть по-разному в зависимости от случая. Даже недорогой подарок становится уместнее, если он соответствует поводу и не выбивается из общей атмосферы.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122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важнее цены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Кому, зачем и для чего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67275"/>
            <a:ext cx="2354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дарим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470846"/>
            <a:ext cx="2354400" cy="14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ответь, кому именно предназначен подарок. Возраст, привычки и характер человека подсказывают, будет ли вещь удобной, безопасной и действительно нужной в повседневной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19600" y="1867275"/>
            <a:ext cx="2354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полезно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519600" y="2470846"/>
            <a:ext cx="2354400" cy="14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подумай, чем человек интересуется сейчас. Лучше выбирать вещь, которую можно использовать сразу, чем красивый, но бесполезный предмет, который быстро забудется.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94800" y="1867275"/>
            <a:ext cx="2354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какому поводу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394800" y="2470846"/>
            <a:ext cx="2354400" cy="14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уточни повод: это праздник, благодарность или небольшой знак внимания. От повода зависит уровень формальности, упаковка и то, насколько личным должен быть подарок.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по интересам и возрасту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Тому, кто любит рисовать, подойдут скетчбук, карандаши, маркеры или набор для творчества. Такой подарок показывает внимание к хобби и часто используется сразу после вручения.
</a:t>
            </a:r>
            <a:endParaRPr lang="en-US" sz="75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творчества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занимается спортом, удобны бутылка для воды, повязка, скакалка или аксессуары для тренировок. Здесь особенно важно учитывать размер, практичность и безопасность.
</a:t>
            </a:r>
            <a:endParaRPr lang="en-US" sz="75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спорта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Любителю чтения можно подарить книгу, красивую закладку или чехол для книги. Если жанр неизвестен, лучше выбрать универсальный вариант, который не зависит от вкуса к сюжету.
</a:t>
            </a:r>
            <a:endParaRPr lang="en-US" sz="76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чтения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обычно важны стиль, польза и личный интерес, а для младших детей — простота и яркость. Хороший подарок не перегружает, а подходит возрасту и привычкам.
</a:t>
            </a:r>
            <a:endParaRPr lang="en-US" sz="791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учётом возраста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подарков по ситуации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50725" y="2286875"/>
            <a:ext cx="3751200" cy="7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друга хорошо подходят настольная игра, блокнот, брелок или небольшой набор для хобби. Такой подарок выглядит дружелюбно и не требует слишком официальной подачи.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50725" y="1656975"/>
            <a:ext cx="37512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друга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122925" y="2286875"/>
            <a:ext cx="3751200" cy="7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семейный праздник часто выбирают сладкий набор, книгу, кружку, сертификат или полезную вещь для дома. Здесь ценят аккуратность, практичность и спокойный внешний вид.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22925" y="1656975"/>
            <a:ext cx="37512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семьи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2863200" y="3953750"/>
            <a:ext cx="3751200" cy="7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учителя лучше подбирать нейтральные и уместные варианты: красивую открытку, книгу, чайный набор или небольшой сувенир. Важно избегать слишком личных или слишком дорогих вещей.
</a:t>
            </a:r>
            <a:endParaRPr lang="en-US" sz="1155" dirty="0"/>
          </a:p>
        </p:txBody>
      </p:sp>
      <p:sp>
        <p:nvSpPr>
          <p:cNvPr id="13" name="Text 7"/>
          <p:cNvSpPr txBox="1"/>
          <p:nvPr/>
        </p:nvSpPr>
        <p:spPr>
          <a:xfrm>
            <a:off x="2863200" y="3323850"/>
            <a:ext cx="37512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учителя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варианты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сравнения вариантов, составлена для презентации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удобно не только по цене: важны интерес, качество и удобство использования.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вещь одновременно нужна, подходит по возрасту и не сломается быстро, это сильный вариант для покупки.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без лишних трат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0442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лимит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0400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максимальную сумму, чтобы не выходить за рамки. После этого проще отобрать только те варианты, которые реально можно купить без спешки и лишних трат.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336467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подарок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36425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подарок общий, вклад каждого участника лучше обсудить заранее. Это помогает избежать неловкости, когда один человек платит больше других без договорённости.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93455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варианты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393413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два или три варианта внутри бюджета и сравнивают их по пользе, качеству и внешнему виду. Так легче увидеть, какой подарок выглядит самым разумным.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денег мало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нужная вещь слишком дорога, можно выбрать сертификат. Он позволяет человеку самому решить, что ему действительно нужно, и снимает риск не угадать с размером или вкусом.
</a:t>
            </a:r>
            <a:endParaRPr lang="en-US" sz="75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Сертификат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работает совместный подарок от нескольких людей. Тогда каждый вносит небольшую сумму, а итоговый вариант получается более заметным и полезным.
</a:t>
            </a:r>
            <a:endParaRPr lang="en-US" sz="85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Скинуться вместе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открытка с тёплым пожеланием делает даже скромный подарок более личным. Иногда именно слова запоминаются сильнее, чем сама вещь.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пожелание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купить маленькую вещь к основному презенту: ленту, брелок, сладость или закладку. Главное, чтобы дополнение было уместным и не выглядело случайным.
</a:t>
            </a:r>
            <a:endParaRPr lang="en-US" sz="817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дополнение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перед покупкой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 выбора подарка, составлен для презентации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оплатой полезно быстро сверить основные детали: товар, размер, срок и условия обмена.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пункты совпадают, риск ошибки заметно снижается, особенно когда подарок нужен к конкретной дате.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идеи до вручения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покупке подарка в магазине и при заказе онлайн.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3 точных вопроса, проще не растеряться и быстро получить нужную помощь от взрослого или продавца.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быстро уточнить размер, оплату и доставку.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сомневаешься в выборе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размер, вкус или интересы неизвестны, подарочный сертификат оставляет человеку свободу выбора и снижает риск ошибки. Это особенно удобно, когда времени мало и нужен безопасный вариант.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Сертификат вместо догадки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нейтральный подарок подходит, когда важно внимание, а не редкая вещь. Это может быть закладка, блокнот, кружка или аккуратный набор без личных деталей.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вариант
</a:t>
            </a:r>
            <a:endParaRPr lang="en-US" sz="1198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сомнения связаны с предпочтениями, лучше спросить близкого человека или родителей. Так легче узнать, что уже есть дома и что действительно пригодится.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через близких
</a:t>
            </a:r>
            <a:endParaRPr lang="en-US" sz="1198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 с коротким пожеланием выручает, когда хочется сохранить вежливость и не ошибиться с выбором. Такой жест выглядит аккуратно и подходит почти для любого повода.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 пожеланием
</a:t>
            </a:r>
            <a:endParaRPr lang="en-US" sz="11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выборе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переборщить с ценой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дорогой подарок может поставить человека в неловкое положение. Лучше выбирать вещь, которая соответствует поводу, отношениям и общему уровню подарков в компании.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возраст и интерес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должен подходить возрасту и интересам. Игрушка для малышей, слишком сложный набор или вещь не по хобби быстро теряют ценность.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Избежать дубликата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человека уже есть похожий предмет, подарок станет лишним. Перед покупкой полезно вспомнить домашние вещи, спросить близких или уточнить список желаний.
</a:t>
            </a:r>
            <a:endParaRPr lang="en-US" sz="1079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забыть о подаче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открытки, подписи или короткого пожелания подарок выглядит менее личным. Даже простая фраза делает его более тёплым и 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974094"/>
            <a:ext cx="4637700" cy="19164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 перед оплатой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покупки подарка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оплатой удобно сверить самые важные детали в одном списке: так проще заметить ошибку до покупки.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заранее проверить размер, доставку и чек, меньше риск купить неподходящий подарок или столкнуться с задержкой.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270000" y="270000"/>
            <a:ext cx="7596300" cy="10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Упаковка, доставка и подача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385375" y="1527900"/>
            <a:ext cx="1471800" cy="280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упаковку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385375" y="1841500"/>
            <a:ext cx="1471800" cy="754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упаковку по ситуации: пакет, коробку, бумагу или ленту. Главное, чтобы подарок выглядел аккуратно и был защищён от случайных повреждений.
</a:t>
            </a:r>
            <a:endParaRPr lang="en-US" sz="800" dirty="0"/>
          </a:p>
        </p:txBody>
      </p:sp>
      <p:sp>
        <p:nvSpPr>
          <p:cNvPr id="19" name="Text 4"/>
          <p:cNvSpPr txBox="1"/>
          <p:nvPr/>
        </p:nvSpPr>
        <p:spPr>
          <a:xfrm>
            <a:off x="7297375" y="1527900"/>
            <a:ext cx="1471800" cy="280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Вручить вовремя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7297375" y="1841500"/>
            <a:ext cx="1471800" cy="754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подарок передаётся лично, лучше вручить его спокойно и без спешки. Так у человека будет время заметить внимание и сказать спасибо.
</a:t>
            </a:r>
            <a:endParaRPr lang="en-US" sz="800" dirty="0"/>
          </a:p>
        </p:txBody>
      </p:sp>
      <p:sp>
        <p:nvSpPr>
          <p:cNvPr id="21" name="Text 6"/>
          <p:cNvSpPr txBox="1"/>
          <p:nvPr/>
        </p:nvSpPr>
        <p:spPr>
          <a:xfrm>
            <a:off x="5569375" y="1527900"/>
            <a:ext cx="1471800" cy="280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пожелание
</a:t>
            </a:r>
            <a:endParaRPr lang="en-US" sz="1000" dirty="0"/>
          </a:p>
        </p:txBody>
      </p:sp>
      <p:sp>
        <p:nvSpPr>
          <p:cNvPr id="22" name="Text 7"/>
          <p:cNvSpPr txBox="1"/>
          <p:nvPr/>
        </p:nvSpPr>
        <p:spPr>
          <a:xfrm>
            <a:off x="5569375" y="1841500"/>
            <a:ext cx="1471800" cy="754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пожелание делает подарок личным, даже если он недорогой. Достаточно одной-двух тёплых фраз, чтобы подчеркнуть внимание к человеку.
</a:t>
            </a:r>
            <a:endParaRPr lang="en-US" sz="800" dirty="0"/>
          </a:p>
        </p:txBody>
      </p:sp>
      <p:sp>
        <p:nvSpPr>
          <p:cNvPr id="23" name="Text 8"/>
          <p:cNvSpPr txBox="1"/>
          <p:nvPr/>
        </p:nvSpPr>
        <p:spPr>
          <a:xfrm>
            <a:off x="3841375" y="1527900"/>
            <a:ext cx="1471800" cy="280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аккуратность
</a:t>
            </a:r>
            <a:endParaRPr lang="en-US" sz="1000" dirty="0"/>
          </a:p>
        </p:txBody>
      </p:sp>
      <p:sp>
        <p:nvSpPr>
          <p:cNvPr id="24" name="Text 9"/>
          <p:cNvSpPr txBox="1"/>
          <p:nvPr/>
        </p:nvSpPr>
        <p:spPr>
          <a:xfrm>
            <a:off x="3841375" y="1841500"/>
            <a:ext cx="1471800" cy="754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вручением проверьте, не помялась ли упаковка и не потерялась ли открытка. Аккуратный вид создаёт ощущение продуманности и заботы.
</a:t>
            </a:r>
            <a:endParaRPr lang="en-US" sz="800" dirty="0"/>
          </a:p>
        </p:txBody>
      </p:sp>
      <p:sp>
        <p:nvSpPr>
          <p:cNvPr id="25" name="Text 10"/>
          <p:cNvSpPr txBox="1"/>
          <p:nvPr/>
        </p:nvSpPr>
        <p:spPr>
          <a:xfrm>
            <a:off x="2113375" y="1527900"/>
            <a:ext cx="1471800" cy="280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доставку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2113375" y="1841500"/>
            <a:ext cx="1471800" cy="754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подарок везут отдельно, заранее проверьте точный адрес и срок доставки. Ошибка в данных может испортить даже удачно выбранный презент.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частые ситуации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67275"/>
            <a:ext cx="2354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однокласснику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470846"/>
            <a:ext cx="2354400" cy="14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одноклассника лучше выбирать то, что связано с его увлечениями и укладывается в общий бюджет. Подходят небольшие, понятные и не слишком личные вещи.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19600" y="1867275"/>
            <a:ext cx="2354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учителю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519600" y="2470846"/>
            <a:ext cx="2354400" cy="14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учителя уместны нейтральные и аккуратные варианты без личной символики. Важно, чтобы подарок выглядел уважительно, был удобен в вручении и не ставил человека в неловкость.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94800" y="1867275"/>
            <a:ext cx="2354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для семьи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394800" y="2470846"/>
            <a:ext cx="2354400" cy="14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семейного праздника важны возраст и польза. Хорошо смотрятся вещи, которые можно использовать дома или в повседневной жизни, без лишней торжественности.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подарка за один проход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маршрут проверки подарка перед покупкой и вручением.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тренировка выбора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356531" y="2105635"/>
            <a:ext cx="14109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ситуацию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56506" y="2811685"/>
            <a:ext cx="14109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 ситуацию: день рождения, семейный праздник или подарок учителю. От повода сразу зависит уровень формальности, подходящая цена и допустимый способ вручения.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7376556" y="2105635"/>
            <a:ext cx="14109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Закончить вручение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7376531" y="2811685"/>
            <a:ext cx="14109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три финальных шага: купить, красиво упаковать и добавить короткое пожелание. Именно они превращают обычную вещь в продуманный подарок.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621550" y="2105635"/>
            <a:ext cx="14109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детали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621525" y="2811685"/>
            <a:ext cx="14109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пройди короткий чек-лист: наличие, размер, доставка, обмен, упаковка и чек. Такой порядок экономит время и снижает риск ошибки.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866544" y="2105635"/>
            <a:ext cx="14109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Ограничить сумму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866519" y="2811685"/>
            <a:ext cx="14109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задай бюджет и проверь, какие варианты в него входят. Это убирает лишние идеи и помогает сравнивать только реальные покупки.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2111538" y="2105635"/>
            <a:ext cx="14109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получателя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2111513" y="2811685"/>
            <a:ext cx="14109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назови человека, для которого нужен подарок. Возраст, интересы и привычки помогают понять, что будет полезным, а что быстро потеряет ценность.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4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 — это не случайность, а продуманный выбор
</a:t>
            </a:r>
            <a:endParaRPr lang="en-US" sz="3154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подарок выбирают не наугад, а по простому маршруту: понять человека, сравнить варианты, проверить покупку и вовремя вручить. Тогда даже небольшой презент выглядит уместно, аккуратно и по-настоящему заботливо.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2026-07-25T07:17:55Z</dcterms:created>
  <dcterms:modified xsi:type="dcterms:W3CDTF">2026-07-25T07:17:55Z</dcterms:modified>
</cp:coreProperties>
</file>