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25–26. М. Карем. «Растеряшка»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юмор, ритм и урок внимательности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 Карем: поэт, который умеет говорить просто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 Карем — бельгийский поэт, чьи стихи легко читать и приятно слушать. Он писал о повседневных вещах, детских ошибках и смешных историях так, что в них чувствуется тепло и доброта.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уже задаёт шутливый и ласковый тон разговора о невнимательности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значение слова «растеряшка» в русском языке
</a:t>
            </a:r>
            <a:endParaRPr lang="en-US" sz="38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человека, который то и дело всё забывает, теряет и путает.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маленький мальчик, который постоянно отвлекается и из-за этого попадает в смешные затруднения. Его ошибки выглядят не страшно, а по-доброму и узнаваемо.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кажется плохим или упрямым. Он просто рассеянный ребёнок, поэтому читатель одновременно улыбается и немного сочувствует ему.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основе текста — обычная детская забывчивость: вещи теряются, дела сбиваются, а нужный порядок легко нарушается.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 показывает знакомые каждому школьнику ситуации, поэтому стихотворение сразу становится понятным и близким.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Смешные эпизоды помогают увидеть, как из маленькой невнимательности рождается целая цепочка забавных ошибок.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текста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 первых строк чувствуется лёгкость: текст не поучает строго, а мягко улыбается над героем.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Смешные повторы и неожиданные промахи создают игривое, почти шутливое настроение.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стихотворении нет злости или насмешки обидного характера — только добрый взгляд на детскую рассеянность.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Поэтому чтение оставляет светлое впечатление и вызывает желание следить за историей до конца.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сразу назван растеряшкой. Это помогает понять, что в центре стихотворения будет его невнимательность и смешные промахи.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одно действие сменяет другое. Ошибки возникают подряд, и из-за этого текст движется быстро, словно маленькая сценка.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ясный вывод: порядок и внимательность нужны всегда. Именно так смешная история превращается в полезный урок.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Повторяющиеся слова помогают сразу заметить, как герой снова и снова ошибается. От этого стихотворение звучит особенно смешно и запоминается с первого чтения.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Рифма делает строки звонкими и музыкальными. Благодаря ей текст легко читать вслух, а короткие фразы быстро остаются в памяти.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621000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виден герой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Торопливый
</a:t>
            </a:r>
            <a:pPr algn="l" indent="0" marL="0">
              <a:lnSpc>
                <a:spcPct val="100000"/>
              </a:lnSpc>
              <a:buNone/>
            </a:pPr>
            <a:r>
              <a:rPr lang="en-US" sz="16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всё время спешит и поэтому не успевает подумать о своих действиях. Из-за этой спешки и появляются самые смешные ошибки.
</a:t>
            </a:r>
            <a:endParaRPr lang="en-US" sz="1644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
</a:t>
            </a:r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промахи вызывают улыбку, потому что они похожи на обычные детские неловкости. Читателю легко узнать в нём знакомого сверстника.
</a:t>
            </a:r>
            <a:endParaRPr lang="en-US" sz="1571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осуждает мальчика. Он показывает его как обычного ребёнка, у которого есть забавная слабость, понятная и близкая многим.
</a:t>
            </a:r>
            <a:endParaRPr lang="en-US" sz="159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стихотворения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Комизм возникает из бытовых мелочей: нужные предметы оказываются не там, где их ждут, и всё приходится искать заново.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Действия героя идут не по порядку, поэтому простая ситуация превращается в забавную путаницу, понятную младшим школьникам.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Такие детали напоминают маленькую домашнюю или школьную сценку и делают стихотворение живым, как короткий смешной эпизод из жизни.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читатель, когда слушает «Растеряшку»
</a:t>
            </a:r>
            <a:endParaRPr lang="en-US" sz="2377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с первой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настраивает на весёлый лад: герой попадает в неловкие ситуации, и это вызывает добрую улыбку. Читателю легко представить его растерянность и одновременно не хочется сердиться на него.
</a:t>
            </a:r>
            <a:endParaRPr lang="en-US" sz="128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каждому новому эпизоду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словно подталкивает узнать, что же герой снова перепутает или потеряет. От этого текст читается с ожиданием, а смешные подробности удерживают внимание даже самых маленьких слушателей.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напоминание о внимательности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шуткой в стихотворении скрыт полезный смысл. Читатель узнаёт знакомую жизненную ситуацию и невольно думает, как важно быть собранным, чтобы не повторять ошибки героя.
</a:t>
            </a:r>
            <a:endParaRPr lang="en-US" sz="1325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отклика рождает это стихотворение: улыбку, интерес и желание задуматься о внимательности.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М. Карема «Растеряшка»
</a:t>
            </a:r>
            <a:endParaRPr lang="en-US" sz="34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заметных чувств соединяет в себе весёлый текст о рассеянном герое.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250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203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2250" y="1376750"/>
            <a:ext cx="654900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0300" y="1376750"/>
            <a:ext cx="654900" cy="654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понять героя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Растеряшка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человека, который всё путает и теряет вещи. Слово звучит мягко и шутливо, поэтому сразу создаёт доброжелательное отношение к герою.
</a:t>
            </a:r>
            <a:endParaRPr lang="en-US" sz="1371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увидеть причину смешных ошибок. Герой не замечает нужных деталей, из-за чего его действия становятся забавными и немного нелепыми.
</a:t>
            </a:r>
            <a:endParaRPr lang="en-US" sz="1288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Рассеянный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описывают человека, который легко отвлекается и забывает о порядке. В стихотворении это качество особенно заметно, потому что оно повторяется в поступках героя.
</a:t>
            </a:r>
            <a:endParaRPr lang="en-US" sz="1273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стоит рядом с образом героя как важная подсказка. Оно напоминает, каким стоит быть, чтобы вещи не исчезали и дела выполнялись вовремя.
</a:t>
            </a:r>
            <a:endParaRPr lang="en-US" sz="1371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Шутливый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передаёт настроение стихотворения. Автор смеётся не обидно, а по-доброму, поэтому текст воспринимается легко и вызывает тёплую улыбку.
</a:t>
            </a:r>
            <a:endParaRPr lang="en-US" sz="137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ошибки к выводу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 наблюдений в стихотворении М. Карема «Растеряшка».
</a:t>
            </a:r>
            <a:endParaRPr lang="en-US" sz="156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стихотворения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героя и определить, каким он показан: рассеянным, смешным, добрым и совсем не злым. Это помогает сразу увидеть характер персонажа.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рассмотреть его привычки и поступки. Важно заметить, какие вещи он забывает, что путает и почему эти эпизоды вызывают улыбку.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полезно найти повторяющиеся слова, звуки и действия. Именно они создают ритм, подчёркивают ошибочность героя и делают текст запоминающимся.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нужно сформулировать главную мысль: стихотворение мягко напоминает о внимательности, аккуратности и умении смеяться над собой без обиды.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можно сравнить Растеряшку
</a:t>
            </a:r>
            <a:endParaRPr lang="en-US" sz="1774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Растеряшка похож на ребёнка, который утром ищет пенал, потом вспоминает про тетрадь и ещё долго не может найти варежки. Такое бывает почти у каждого школьника.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герой не выглядит плохим или вредным. Он вызывает добрую улыбку, потому что его ошибка узнаваема и очень по-человечески понятна.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используются простые, знакомые детям слова. Они не требуют долгого объяснения, поэтому смысл быстро становится понятным даже при первом чтении.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помогают читать стихотворение вслух без труда. Каждая следующая строка естественно подхватывает предыдущую, словно маленький шаг за шагом.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звучная рифма делают текст удобным для запоминания. Из-за этого стихотворение легко повторять, учить наизусть и читать выразительно в классе.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школьнику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пенал
</a:t>
            </a:r>
            <a:pPr algn="ctr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первоклассники хотя бы раз оставляли пенал дома или в рюкзаке не ту ручку. Поэтому ситуация в стихотворении кажется знакомой и понятной.
</a:t>
            </a:r>
            <a:endParaRPr lang="en-US" sz="1477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та тетрадь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сумка иногда хранит сюрпризы: нужная тетрадь оказывается глубоко на дне, а на уроке приходится быстро искать её среди других вещей.
</a:t>
            </a:r>
            <a:endParaRPr lang="en-US" sz="15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Сменная обувь
</a:t>
            </a:r>
            <a:pPr algn="ctr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обуви тоже требует порядка и памяти. Если всё сложено неаккуратно, легко попасть в смешное затруднение и потерять время перед уроками.
</a:t>
            </a:r>
            <a:endParaRPr lang="en-US" sz="151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вещах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собранность помогает экономить силы и не волноваться перед школой. Когда вещи лежат на своих местах, день проходит спокойнее.
</a:t>
            </a:r>
            <a:endParaRPr lang="en-US" sz="141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«Растеряшка»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ошибки можно замечать спокойно и без лишнего огорчения. Если человек внимателен к себе, ему легче исправить промах и не повторять его.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 относиться к невнимательности с добрым юмором. Такой смех не обижает, а помогает запомнить простой и важный урок о порядке и собранности.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25–26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«Растеряшка» Мориса Карема — весёлое стихотворение, в котором смешной герой помогает увидеть ценность внимания и аккуратности. Добрый юмор делает урок запоминающимся и понятным каждому первокласснику.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2026-05-21T16:34:07Z</dcterms:created>
  <dcterms:modified xsi:type="dcterms:W3CDTF">2026-05-21T16:34:07Z</dcterms:modified>
</cp:coreProperties>
</file>