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 способы цитирования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точно передавать чужие слова и указывать источник.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встречаются в книгах, статьях, словарях и школьных сочинениях. Они помогают точно передать чужую мысль, подтвердить ответ и показать, откуда взята информация.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цитаты в учебной работе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цитирование передаёт слова автора без изменений. Такой фрагмент заключают в кавычки, чтобы сразу было видно: это чужой текст, а не пересказ ученика.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цитате важно сохранить слова, их порядок и общий смысл высказывания. Если нужно, после неё указывают автора, название произведения и страницу.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подходит для точных формулировок, особенно когда важно не потерять ни одного слова. Он помогает опираться на источник и избегать искажения мысли автора.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цитирование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494" y="2853099"/>
            <a:ext cx="210262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13" y="4109015"/>
            <a:ext cx="23362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косвенное цитирование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чужой мысли передаётся пересказом, поэтому кавычки не нужны. Главное — сохранить смысл и не приписать автору того, чего он не говорил.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краткости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Косвенное цитирование удобно, когда длинную фразу нужно сократить, объединить несколько мыслей или сделать ответ более плавным и понятным для читателя.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обязателен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текст меняется, источник всё равно нужно назвать. Это показывает, откуда взята информация, и помогает проверить точность пересказа.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 начале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цитата стоит первой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может открывать предложение и сразу задавать его смысл. После неё обычно идёт пояснение или комментарий автора работы. Так текст звучит выразительно и ясно.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цитата находится внутри или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может быть вставлена в середину или завершать предложение. Важно чётко отделять чужие слова от собственных, чтобы читатель не запутался, где заканчивается источник и начинается мнение ученика.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цитирования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чем отличаются четыре способа и когда их удобно использовать в учебной работе.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отличаются степенью точности и задачей: одни сохраняют слова автора, другие помогают кратко и понятно передать смысл.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оформления цитат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оформляется прямая цитата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Короткую цитату пишут в кавычках, чтобы отделить её от собственного текста. Это первое и самое заметное правило оформления.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цитаты часто указывают автора, название произведения и страницу. Так читатель может быстро найти источник и проверить точность.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цитате пропущена часть текста, на месте пропуска ставят многоточие. Это показывает, что фрагмент был сокращён без изменения смысла.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добавить пояснение, его выделяют квадратными скобками. Такая вставка помогает сделать цитату понятной, не смешивая её с чужими словами.
</a:t>
            </a:r>
            <a:endParaRPr lang="en-US" sz="9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цитирования чаще используются в школе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цитируют короткие фразы, потому что они легче вписываются в ответ и не перегружают текст.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косвенное цитирование составляют основу школьных работ; эпиграф и точные определения используются точечно.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работ; данные носят учебно-иллюстративный характер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цитировании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изменить слова внутри прямой цитаты, но не показать это отдельно. Тогда читатель не понимает, где заканчивается оригинал и начинается правка ученика.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о кавычках, авторе и знаках препинания. Без них цитата выглядит неаккуратно, а проверить её источник становится сложно или невозможно.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чужие слова со своими мыслями в одном предложении без чёткого разделения. В результате текст теряет точность и становится трудным для чтения.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оформить цитату по шагам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важные элементы и сохранить точность цитаты.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из книг, статей и интернета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из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ученик нашёл точную формулировку правила и записал её с указанием автора и страницы. Такая цитата помогает быстро проверить источник и не перепутать чужую мысль со своей.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из статьи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заметке из школьной газеты была удачная фраза о чтении, и её включили в сообщение. Рядом указали название издания и дату публикации, чтобы читатель мог найти материал.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 сайта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образовательном сайте встретилось точное определение термина. Указали автора, название страницы и дату обращения, потому что интернет-страницы могут меняться, а проверяемость цитаты остаётся важной.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указать рядом с цитатой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сведения помогают понять, откуда взят текст, и быстро проверить его точность.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указаны данные, тем легче проверить цитату и оформить работу без ошибок.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оформления учебных цитат.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4" y="1850799"/>
            <a:ext cx="264000" cy="21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1569" y="1835949"/>
            <a:ext cx="210788" cy="24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8350" y="1835949"/>
            <a:ext cx="240900" cy="240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источник и список литературы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4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в тексте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стоит рядом с цитатой и сразу показывает, откуда взяты слова. Без такой отметки читателю трудно понять, насколько точно передан источник.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4963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литературы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собирает все использованные книги, статьи и сайты в конце работы. Это помогает проверить источники и увидеть, на что опирался ученик.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396800" y="2152323"/>
            <a:ext cx="23844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цитата есть в тексте, тот же источник должен быть и в списке литературы. Тогда работа выглядит аккуратно и легко проверяется.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учебная работа с цитатами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работают лучше всего, когда рядом есть собственное объяснение и пример из темы урока.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Комментарий занимает больше всего места: именно он показывает, как ученик понимает и использует цитату.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структуры учебной работы с цитатами.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длинные цитаты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цитата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входит в одно предложение и легко соединяется с авторским текстом. Её удобно использовать, когда нужно подтвердить одну мысль или точное определение.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цитата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Занимает несколько строк и требует больше внимания при оформлении. Её выбирают реже, если без неё можно передать смысл короче и яснее.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для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работах чаще берут короткие цитаты: они не перегружают текст и помогают сосредоточиться на главной мысли, а не на длинной выписке.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копировать без указания автора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текст из интернета имеет автора или источник. Когда ученик правильно указывает их, видно, что он умеет отделять свои слова от чужих и уважает чужой труд.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взять чужой текст и выдать его за свой, это будет плагиат. Такое действие нарушает учебную честность и не показывает, откуда взялась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цитаты перед сдачей работы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убедиться, что цитата оформлена точно и её можно проверить.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цитаты особенно полезны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литературы цитата помогает подтвердить характеристику героя или важную мысль автора. Она делает ответ точнее и показывает, что ученик опирается на текст произведения.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цитаты используют, когда нужно привести правило, определение или пример из учебника. Тогда ответ получается аккуратным и проверяемым.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истории цитата помогает передать слова документа, письма или высказывания исторического лица. Это делает сообщение более точным и убедительным.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окружающем мире и других предметах цитата помогает кратко опереться на источник и не пересказывать большой текст своими словами.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цитирования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подходят для разных задач: точности, краткости или указания источника.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 цели: точность, краткость, связь с темой или проверяемость.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цитирования и оформления источников.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цитатах и способах цитирования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делают учебную работу точной и честной, если их оформлять аккуратно. Важно различать прямую и косвенную речь, указывать источник и добавлять собственный комментарий.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2026-05-22T14:51:25Z</dcterms:created>
  <dcterms:modified xsi:type="dcterms:W3CDTF">2026-05-22T14:51:25Z</dcterms:modified>
</cp:coreProperties>
</file>