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проходят ваши выходные?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Давайте узнаем, как выглядят ваши субботы и воскресенья.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выходные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 — это время, когда можно отдохнуть от уроков, побыть с близкими и заняться тем, что нравится больше всего.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выходные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871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без спешки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871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школьных дел выходные помогают выдохнуть, выспаться и спокойно переключиться на любимые занятия. Это время без звонков и спешки, когда можно просто побыть собой.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1264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силы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64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свободный день легче набраться сил для новой недели. Даже короткая прогулка, игра или чтение помогают почувствовать себя бодрее и веселее.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87100" y="3342475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любимые дела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87100" y="3825550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радуют тем, что каждый проводит их по-своему. Кому-то нужен тихий уголок, а кому-то — шумная игра и смех с друзьями.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126400" y="3342475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и это нормально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6400" y="3825550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выходной получается очень спокойным, а иногда — полным событий. И то и другое хорошо: главное, чтобы день приносил радость и маленькие открытия.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200" y="270546"/>
            <a:ext cx="4125900" cy="15190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43161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 делаете в выходные?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Другим больше нравится движение: спорт, бег, велосипед или игры во дворе. После таких занятий тело словно говорит спасибо, а настроение становится очень бодрым.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любит просто отдыхать: полежать, поиграть дома или посмотреть любимый мультфильм. Это помогает восстановить силы и начать новую неделю без усталости.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игры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часто проходят с семьёй: общий завтрак, прогулка, разговоры и помощь дома. Такие моменты делают день тёплым и особенно уютным.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 семьёй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поделки, конструктор, музыка и раскраски помогают фантазировать и создавать что-то своё. Иногда из обычного листа бумаги получается почти волшебство.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творчество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6339350" y="3273250"/>
            <a:ext cx="2355600" cy="11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короткие задания или повторение стихов тоже могут входить в выходной. Если делать это недолго и с интересом, учёба не мешает отдыху.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6339350" y="2890350"/>
            <a:ext cx="2355600" cy="3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Чуть-чуть учёбы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целиком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1850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обычно начинается спокойно: завтрак, умывание и тихая игра дома. В этот момент день ещё только просыпается, а настроение потихоньку становится добрым и ленивым.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1850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Утро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81300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хочется тишины и уюта: книга, мультик, настольная игра или разговор с семьёй. Так день заканчивается спокойно, без суеты, словно мягким одеялом.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281300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Вечер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96575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появляются самые активные дела: прогулка, катание, гости, кружок или поездка к родным. Именно в это время выходной чаще всего становится самым шумным и весёлым.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96575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День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407"/>
            <a:ext cx="3399600" cy="318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выходного дня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82875" y="1965199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Проснуться без будильника — уже маленькая радость. Можно не спешить, потянуться, посмотреть в окно и понять: сегодня не нужно бежать в школу.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82875" y="1651175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Спокойное пробуждение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2875" y="4502124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выбрать удобную одежду и не торопиться. Когда утро идёт медленно и спокойно, весь день кажется более приятным и размеренным.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82875" y="4188100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Мягкий старт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82875" y="3656482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помощь дома тоже входит в выходной. Убрать постель, сложить вещи или помочь накрыть на стол — несложно, зато очень полезно.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782875" y="3342458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Помощь по дому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782875" y="2810840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начать день бодро. Тёплый чай, каша или бутерброд делают утро уютным, а за столом уже появляется первое хорошее настроение.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782875" y="2496817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Завтрак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День: движение и дела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70061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
</a:t>
            </a:r>
            <a:endParaRPr lang="en-US" sz="988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758558"/>
            <a:ext cx="3738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приятно выйти на улицу и подышать свежим воздухом. После сидения дома особенно радуют движение, простор и звонкий детский смех вокруг.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302717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дела
</a:t>
            </a:r>
            <a:endParaRPr lang="en-US" sz="988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91238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 родным, кружок или библиотека тоже наполняют день событиями. Там можно увидеть близких, узнать новое и вернуться домой с новыми впечатлениями.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619553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988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808061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стать сильнее и ловчее. Футбол, прыжки, бег и другие активные игры превращают обычный день в очень живой и бодрый.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936389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
</a:t>
            </a:r>
            <a:endParaRPr lang="en-US" sz="988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3124883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Велосипед, самокат или ролики делают обычную дорогу интереснее. Когда получается держать равновесие и ехать увереннее, появляется чувство настоящей победы.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87100" y="2253225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 дворе
</a:t>
            </a:r>
            <a:endParaRPr lang="en-US" sz="988" dirty="0"/>
          </a:p>
        </p:txBody>
      </p:sp>
      <p:sp>
        <p:nvSpPr>
          <p:cNvPr id="21" name="Text 11"/>
          <p:cNvSpPr txBox="1"/>
          <p:nvPr/>
        </p:nvSpPr>
        <p:spPr>
          <a:xfrm>
            <a:off x="587100" y="2441736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легко найти весёлое занятие: догонялки, мяч, прятки или просто бег. Такие игры помогают не скучать и быстро разгоняют сонливость.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Вечер: тишина и уют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ужином семья собирается вместе, и день становится тише. Кто-то рассказывает смешную историю, кто-то слушает, а кто-то уже выбирает книгу для спокойного чтения перед сном.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семейный ужин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 окном темнеет, стол превращается в место для настольной игры. Фишки, карточки и улыбки делают вечер уютным, а проигрыш уже не кажется таким обидным.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столе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лучший вечер — это кресло, плед и тихий фильм. После него легко зевнуть, улыбнуться и понять, что выходной удался очень спокойно.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отдых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занятия дома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3741875"/>
            <a:ext cx="1454400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хочется просто поспать подольше или полежать с книжкой. Такой отдых помогает восстановить силы и делает день немного медленнее и приятнее.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511850" y="3254980"/>
            <a:ext cx="14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Сон и отдых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7180550" y="3741875"/>
            <a:ext cx="1454400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не мешают выходным, а помогают им. Когда всё на месте, остаётся больше пространства для отдыха, игр и хорошего настроения.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180550" y="3254980"/>
            <a:ext cx="14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Уют и порядок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513375" y="3741875"/>
            <a:ext cx="1454400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комнате тоже важен: собрать игрушки, сложить книги и убрать лишнее. После этого в доме становится уютнее, а играть — ещё удобнее.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13375" y="3254980"/>
            <a:ext cx="14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Маленькая уборка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3846200" y="3741875"/>
            <a:ext cx="1454400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Лепка, конструктор и рисование хорошо подходят для тихого домашнего дня. Из простых материалов можно придумать целый мир, если включить фантазию.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46200" y="3254980"/>
            <a:ext cx="14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Творчество дома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2179025" y="3741875"/>
            <a:ext cx="1454400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собирают семью за одним столом. Они учат ждать хода, думать и радоваться не только победе, но и самой игре.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79025" y="3254980"/>
            <a:ext cx="14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Игры за столом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200" y="270546"/>
            <a:ext cx="4125900" cy="15190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43161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 на улице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мяч и игры с друзьями дают возможность побегать, посмеяться и потренировать ловкость. В такой игре каждый гол или удачный пас радует по-настоящему.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мячом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во дворе помогает проснуться, размяться и почувствовать, как ноги сами хотят двигаться быстрее. После нескольких кругов даже обычная прогулка кажется маленьким праздником.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 разминка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Самокат и велосипед делают дорогу интереснее: можно кататься, держать равновесие и смотреть по сторонам. Главное — выбирать безопасное место и не спешить.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 колёсах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через скакалку, догонялки и эстафеты отлично подходят для бодрого дня. Они помогают выплеснуть энергию и после них хочется улыбаться ещё шире.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прыжки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6339350" y="3273250"/>
            <a:ext cx="2355600" cy="11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 парке даёт свежий воздух, зелёные деревья и спокойный отдых для глаз. Даже простая ходьба может стать приятным приключением, если замечать всё вокруг.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6339350" y="2890350"/>
            <a:ext cx="2355600" cy="3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 парке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24020"/>
            <a:ext cx="2808000" cy="2243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525" y="1224020"/>
            <a:ext cx="2808000" cy="22431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263" y="1224020"/>
            <a:ext cx="2808000" cy="22431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занят творческий выходной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74700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цветные карандаши, лист бумаги и маленькая коробка с наклейками. Ребёнок рисует парк, где уже гулял в выходные, и аккуратно раскрашивает небо. Потом рисунок отправляется на холодильник — как настоящее маленькое достижение.
</a:t>
            </a:r>
            <a:endParaRPr lang="en-US" sz="861" dirty="0"/>
          </a:p>
        </p:txBody>
      </p:sp>
      <p:sp>
        <p:nvSpPr>
          <p:cNvPr id="13" name="Text 3"/>
          <p:cNvSpPr txBox="1"/>
          <p:nvPr/>
        </p:nvSpPr>
        <p:spPr>
          <a:xfrm>
            <a:off x="374700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на память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47225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ковре стоит высокий конструктор, а рядом — игрушечное пианино и альбом для раскрасок. У каждого занятия свой темп: где-то нужны точность и внимание, а где-то — просто хорошее настроение и желание попробовать ещё раз.
</a:t>
            </a:r>
            <a:endParaRPr lang="en-US" sz="874" dirty="0"/>
          </a:p>
        </p:txBody>
      </p:sp>
      <p:sp>
        <p:nvSpPr>
          <p:cNvPr id="15" name="Text 5"/>
          <p:cNvSpPr txBox="1"/>
          <p:nvPr/>
        </p:nvSpPr>
        <p:spPr>
          <a:xfrm>
            <a:off x="6147225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 фантазии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260963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бумаги рождаются звери, цветы и целые открытки. Сначала нужны ножницы и клей, потом — немного терпения и фантазии. Когда поделка готова, её можно подарить близким или поставить на полку рядом с любимыми книгами.
</a:t>
            </a:r>
            <a:endParaRPr lang="en-US" sz="861" dirty="0"/>
          </a:p>
        </p:txBody>
      </p:sp>
      <p:sp>
        <p:nvSpPr>
          <p:cNvPr id="17" name="Text 7"/>
          <p:cNvSpPr txBox="1"/>
          <p:nvPr/>
        </p:nvSpPr>
        <p:spPr>
          <a:xfrm>
            <a:off x="3260963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Поделка своими руками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Чуть-чуть учёбы, много интереса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87100" y="2022325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страниц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87100" y="2323811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чтение помогает не устать и при этом узнать что-то новое. Достаточно нескольких страниц книги или журнала, чтобы спокойно провести минуту тишины и почувствовать интерес к словам.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87100" y="3754642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спешки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87100" y="405613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одного задания, чтобы голова немного поработала, а потом снова можно отдыхать. Главное — выбрать спокойный момент и не спешить, ведь выходной всё-таки должен оставаться выходным.
</a:t>
            </a:r>
            <a:endParaRPr lang="en-US" sz="875" dirty="0"/>
          </a:p>
        </p:txBody>
      </p:sp>
      <p:sp>
        <p:nvSpPr>
          <p:cNvPr id="15" name="Text 6"/>
          <p:cNvSpPr txBox="1"/>
          <p:nvPr/>
        </p:nvSpPr>
        <p:spPr>
          <a:xfrm>
            <a:off x="587100" y="2888483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 игра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587100" y="318995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 и повторение стихов удобно делать недолго, но внимательно. Такие задания похожи на игру: вспоминаешь, называешь, проверяешь себя и радуешься, когда всё получилось.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превращают день в шумное и радостное приключение. Вместе можно играть, кататься, придумывать правила и делиться идеями, которые одному даже не пришли бы в голову.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друзьями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выходной начинается с общего завтрака, день сразу становится теплее. За столом можно поговорить о планах, поделиться новостями и просто посмеяться над чем-нибудь смешным.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вместе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прогулка или игра делает время с семьёй особенно запоминающимся. Даже обычный поход в парк становится маленьким событием, если рядом мама, папа, бабушка или дедушка.
</a:t>
            </a:r>
            <a:endParaRPr lang="en-US" sz="872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всей семьёй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выходной проходит спокойно: один помогает дома, другой читает, а потом все собираются вместе. Такие дни особенно ценны, потому что каждый чувствует внимание и заботу.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семейный ритм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кем проходят выходные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106"/>
            <a:ext cx="3399600" cy="30310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проходят выходные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41050" y="1947773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удобно отдыхать, играть и делать что-то спокойное. Здесь всё рядом: любимые игрушки, книги, краски и уютное место, где можно посидеть в тишине после активного дня.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41050" y="1651175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1050" y="4119098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кружке или библиотеке можно заняться делом, которое помогает узнавать новое. Там особая атмосфера: кто-то мастерит, кто-то читает, а кто-то внимательно слушает и пробует сам.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41050" y="3822500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 кружке и библиотеке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1041050" y="3033436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хочется двигаться больше и быстрее. Парк, двор или площадка подходят для бега, игр и прогулок, а свежий воздух помогает чувствовать себя бодрее и веселее.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41050" y="2736837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 улице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занятие на выходные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помогает не перегрузить день и оставить место для отдыха и хорошего настроения.
</a:t>
            </a:r>
            <a:endParaRPr lang="en-US" sz="14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1988918"/>
            <a:ext cx="321900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22" y="1988918"/>
            <a:ext cx="321900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715" y="3495864"/>
            <a:ext cx="281662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1240" y="3495864"/>
            <a:ext cx="281662" cy="32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записать в чек-лист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Отмечаем готовое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галочку рядом с делом, когда оно уже сделано. Так список становится понятнее, а ребёнок видит, сколько интересного успел за день без лишней суеты.
</a:t>
            </a:r>
            <a:endParaRPr lang="en-US" sz="961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план можно записать прогулку, игру дома и чтение. Когда дела маленькие и понятные, их легче выполнить, а выходной не превращается в длинный и скучный список.
</a:t>
            </a:r>
            <a:endParaRPr lang="en-US" sz="961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сюрприза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Оставьте одно свободное окошко для неожиданной идеи. Может появиться вкусный чай, настольная игра или семейный разговор, который сделает день ещё приятнее.
</a:t>
            </a:r>
            <a:endParaRPr lang="en-US" sz="961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не забыть важное и спокойно закончить день. Если часть дел останется на завтра, это тоже нормально — выходные любят добрый темп.
</a:t>
            </a:r>
            <a:endParaRPr lang="en-US" sz="9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и воскресенье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субботу обычно хочется больше движения и встреч. Можно пойти гулять, навестить родных, поиграть с друзьями или доделать домашние дела, чтобы потом спокойно отдыхать.
</a:t>
            </a:r>
            <a:endParaRPr lang="en-US" sz="882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Больше активности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выходные редко бывают одинаковыми. Иногда они полны событий, а иногда проходят тихо, и оба варианта подходят, если остаётся чувство отдыха и удовольствия.
</a:t>
            </a:r>
            <a:endParaRPr lang="en-US" sz="882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Свой ритм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не обязан быть строгим. Если утром пошёл дождь или поменялась идея, можно перестроить день и выбрать другое занятие, которое тоже принесёт радость.
</a:t>
            </a:r>
            <a:endParaRPr lang="en-US" sz="882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Планы меняются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 часто звучит тише. В этот день приятно читать, рисовать, разговаривать с семьёй и настраиваться на новую неделю без спешки и лишнего шума.
</a:t>
            </a:r>
            <a:endParaRPr lang="en-US" sz="882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Больше спокойствия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самым интересным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87100" y="2022325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дело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87100" y="2323811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ребёнка самым интересным становится прогулка в парке, где можно бегать и смотреть по сторонам. Для другого — спокойная игра дома, где всё идёт в своём весёлом порядке.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87100" y="3754642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покоя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87100" y="405613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ярче всего запоминается чувство отдыха. Когда не нужно спешить, можно читать, слушать музыку или просто сидеть спокойно и радоваться свободному времени.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87100" y="2888483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рядом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587100" y="318995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тёплые воспоминания часто связаны с близкими. Совместный обед, разговор на кухне или помощь друг другу делают обычный день особенно приятным и добрым.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этого хватает, чтобы успеть и отдохнуть, и поиграть, и провести время с близкими. Так устроены выходные в календаре недели.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календарь и традиционный распорядок недели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дня обычно есть в каждом конце недели.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выходные — у каждого свои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бывают разными, но в каждом из них есть место радости, отдыху и любимым делам. Пусть у вас будет свой особенный сценарий — тихий, весёлый или совсем неожиданный.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2026-07-25T20:03:29Z</dcterms:created>
  <dcterms:modified xsi:type="dcterms:W3CDTF">2026-07-25T20:03:29Z</dcterms:modified>
</cp:coreProperties>
</file>