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изображают на 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Землю в уменьшенном виде и помогает не заблудиться.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найти путь, увидеть знакомые и незнакомые места и понять, где мы находимся. Они нужны в поездке, на прогулке и даже в школе — чтобы мир вокруг стал понятнее и ближе.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большие расстояния помещаются на одном листе, и карта становится маленькой копией большого мира.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может обозначать 1 км на местности.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«Масштаб карты»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карте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 суша
</a:t>
            </a:r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рассмотреть океаны, моря, реки и озёра, а рядом с ними — равнины, горы и леса. Это помогает понять, как устроена поверхность Земли.
</a:t>
            </a:r>
            <a:endParaRPr lang="en-US" sz="2246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посёлки и дороги тоже отмечают на карте. По ним легко найти путь и узнать, какие места находятся рядом друг с другом.
</a:t>
            </a:r>
            <a:endParaRPr lang="en-US" sz="2500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 природу: где горы, где низины, где текут реки. Она словно рассказывает, как выглядит Земля без лишних слов.
</a:t>
            </a:r>
            <a:endParaRPr lang="en-US" sz="2488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политической карте видны страны и их границы. Она помогает запомнить, где какая страна находится и как она расположена по отношению к соседям.
</a:t>
            </a:r>
            <a:endParaRPr lang="en-US" sz="2253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карты — разный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участок земли на разных картах выглядит по-разному. Всё зависит от того, что именно важно показать: природу, страны или дороги.
</a:t>
            </a:r>
            <a:endParaRPr lang="en-US" sz="23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карте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часто показывает реки, озёра, моря и океаны. Такой знак сразу подсказывает: здесь вода, а не зелёный луг и не дорога.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равнины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обычно обозначает леса и низкие ровные места. По нему легко заметить участки, где много деревьев или где поверхность почти ровная.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Коричневые оттенки помогают увидеть горные районы. Чем темнее и выразительнее цвет, тем чаще на карте показывают более высокие участки местности.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объекты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кружки и маленькие значки показывают дороги, мосты, станции и другие объекты. Без них карта была бы не помощником, а настоящей загадкой.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шаг за шагом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который помогает быстро понять любую простую карту.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на карте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север находится в верхней части карты. Если запомнить это, сразу становится легче понять, куда смотреть и как не перепутать направления.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чаще всего расположен снизу. Это помогает быстро сравнивать карту с реальной местностью и понимать, где находится нужный объект.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обычно находится слева. Когда знаешь это, проще объяснить путь и понять, в какую сторону нужно повернуть, чтобы не уйти “не туда”.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располагается справа. Вместе с другими сторонами света он помогает читать карту уверенно, будто у неё есть собственный навигатор.
</a:t>
            </a:r>
            <a:endParaRPr lang="en-US" sz="25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 расстояние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говорит, сколько на местности соответствует одному отрезку на карте. Он помогает превратить маленький рисунок в понятное расстояние.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масштаба можно узнать, далеко ли до школы, парка, музея или соседнего города. Это очень удобно в дороге и на прогулке.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 на число в масштабе и сравнить его с длиной линии на карте. Тогда становится ясно, сколько пути предстоит пройти.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масштаба карта была бы красивой, но не очень полезной. Масштаб делает её точной и помогает не ошибиться с расстоянием.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рассказывает о природе Земли. На ней видны горы, равнины, реки, озёра, моря и океаны, как на большой географической картинке.
</a:t>
            </a:r>
            <a:endParaRPr lang="en-US" sz="2622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для изучения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карта помогает понять, как выглядит поверхность Земли в разных местах. Она особенно удобна, когда хочется узнать больше о природе.
</a:t>
            </a:r>
            <a:endParaRPr lang="en-US" sz="2565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понять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показывают высокие и низкие места. Так проще заметить горные районы, ровные участки и другие особенности поверхности.
</a:t>
            </a:r>
            <a:endParaRPr lang="en-US" sz="2592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наблюдениях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физической карте можно замечать, где много воды, где тянутся горы, а где лежат широкие равнины. Это делает чтение карты интереснее.
</a:t>
            </a:r>
            <a:endParaRPr lang="en-US" sz="2658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и её особенности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 границы стран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страны, их столицы и границы. По ней удобно запоминать названия государств и находить их на большом пространстве.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помогают увидеть, где заканчивается одна страна и начинается другая. Это очень важная подсказка для чтения карты и знакомства с миром.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карте можно найти Россию и соседние государства. Это помогает понять, какие страны находятся рядом и как они расположены.
</a:t>
            </a:r>
            <a:endParaRPr lang="en-US" sz="2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карте легко найти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карте обычно отмечают маленькими кружками или аккуратными значками. Рядом пишут название, чтобы не перепутать одно место с другим. Если город крупный, значок может быть заметнее, как будто карта подмигивает: «Вот он!»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ведут к цели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линии показывают большие дороги, а тонкие — маленькие. По ним можно проследить путь от дома до школы, вокзала или соседнего города. Иногда линия поворачивает, пересекается с другой и помогает увидеть, где лучше ехать дальше.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места рядом с дорогой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часто встречаются мосты, станции, аэропорты и перекрёстки. Такие знаки подсказывают, где можно перейти реку, сесть на поезд или выбрать нужный поворот. Карта становится похожей на понятную дорожную подсказку для внимательного путешественника.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дороги и важные места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992" y="2406849"/>
            <a:ext cx="374063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5992" y="3976724"/>
            <a:ext cx="374063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5992" y="5546599"/>
            <a:ext cx="374063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5992" y="7116474"/>
            <a:ext cx="374063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5992" y="8686349"/>
            <a:ext cx="374063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показывает природу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участки часто показывают леса. По ним видно, где много деревьев и тени. Такие места помогают понять, где живут лесные животные и где воздух кажется особенно свежим.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 карте отмечают так, чтобы сразу было понятно, где земля поднимается выше. Коричневые или более тёмные оттенки помогают увидеть высокие участки и представить неровную поверхность.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линии и пятна обозначают реки, озёра и другие водоёмы. Они помогают понять, где проходит вода, куда она течёт и какие места особенно важны для природы и людей.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и жёлтые оттенки часто показывают пустыни или сухие области. По ним можно узнать, где мало влаги и растительности. Это помогает сравнивать разные природные зоны на одной карте.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среда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карты помогают замечать, как связаны рельеф, вода, леса и климат. По ним легче понять, почему в одних местах сыро, а в других тепло, сухо и почти нет деревьев.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Топографическая карта и рельеф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подробная съёмка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сначала изучают местность очень внимательно: измеряют расстояния, замечают холмы, овраги, дороги и здания. Без точных наблюдений хорошая топографическая карта не получится.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удобное чтение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карта помогает в походе, на строительстве и при изучении местности. По ней можно найти тропинку, реку, дом или подъём, который лучше обходить осторожно.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передача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измерений неровности земли показывают с помощью линий, отметок и специальных обозначений. Так становится видно, где участок выше, где ниже и как меняется поверхность.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— подсказка к карте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без загадок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означает каждый значок. Благодаря ей линия может оказаться рекой, дорога — маршрутом, а маленький кружок — городом. Без такой подсказки карта быстро превратилась бы в ребус.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тоже говорят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Синий, зелёный, коричневый и другие цвета помогают прочитать карту быстрее. Легенда показывает, какой оттенок связан с водой, лесом или горами, чтобы не пришлось гадать, как в игре на внимательность.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 минуту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легенда под рукой, карту читать намного легче. Сначала смотришь на условные знаки, потом находишь нужное место и уже не путаешь реку с дорогой или мост с перекрёстком.
</a:t>
            </a:r>
            <a:endParaRPr lang="en-US" sz="2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и карта — не одно и то же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небольшое место очень подробно: двор, школьный участок, парк или улицу. На нём удобно рассматривать каждую дорожку, дерево или здание почти по соседству.
</a:t>
            </a:r>
            <a:endParaRPr lang="en-US" sz="2377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охватывает гораздо больше пространства: район, область, страну или даже весь мир. Поэтому на ней детали становятся мельче, зато видно, как связаны далёкие места.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объекты выглядят крупнее и понятнее, потому что территория маленькая. Карта наоборот уменьшает многое сразу, чтобы всё поместилось и было удобно сравнивать.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 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нужен, когда важно рассмотреть одно место подробно и не заблудиться во дворе или парке. Карта помогает, если нужно узнать путь между городами или странами.
</a:t>
            </a:r>
            <a:endParaRPr lang="en-US" sz="25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создают карты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картографы собирают сведения о местности: измеряют расстояния, наблюдают за объектами и уточняют, где находятся реки, дороги и здания. Так появляется основа будущей карты.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с воздуха и из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используют спутники и самолёты, чтобы увидеть большую территорию сверху. Это помогает заметить то, что трудно рассмотреть с земли, и проверить точность данных.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данные переносят на карту, подбирают цвета, условные знаки и подписи. Всё должно быть понятным, чтобы читатель сразу нашёл нужное место.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 исправления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карты часто делают на компьютере. Их можно быстро исправлять и обновлять, если в городе появилась новая дорога, здание или изменился маршрут.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и электронные карты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карта не нуждается в зарядке и не боится разряженного телефона. Её удобно брать в поход, когда вокруг нет интернета, а путь всё равно нужно найти.
</a:t>
            </a:r>
            <a:endParaRPr lang="en-US" sz="2894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карта помогает быстро увидеть улицы, повороты и пробки. На экране можно приблизить дом, найти остановку или магазин и рассмотреть маршрут почти как на ладони.
</a:t>
            </a:r>
            <a:endParaRPr lang="en-US" sz="2741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плюс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карта надёжна и проста, а электронная удобна для быстрого поиска. Вместе они помогают путешествовать спокойнее и не теряться даже в незнакомом месте.
</a:t>
            </a:r>
            <a:endParaRPr lang="en-US" sz="27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 названия карты. Оно подсказывает, что именно на ней изображено: город, область, страна или целая местность. Так легче понять, где искать нужный объект.
</a:t>
            </a:r>
            <a:endParaRPr lang="en-US" sz="2278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сколько на местности соответствует одному сантиметру на карте. Благодаря ему можно понять расстояние и не удивляться, что парк или школа находятся дальше, чем казалось.
</a:t>
            </a:r>
            <a:endParaRPr lang="en-US" sz="2250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все значки и цвета. Если её внимательно прочитать, сразу становится ясно, где дорога, река, мост или лес. Это настоящий ключ к карте.
</a:t>
            </a:r>
            <a:endParaRPr lang="en-US" sz="2332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 восток помогают выбрать правильное направление. Если есть стрелка с севером, ориентироваться ещё проще. Тогда путь читается спокойно, без лишней путаницы.
</a:t>
            </a:r>
            <a:endParaRPr lang="en-US" sz="225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ошибиться при чтении карты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в повседневной жизни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выручает в дороге, на экскурсии и даже на обычной прогулке. С ней проще понять, куда идти, где повернуть и как быстрее добраться до нужного места.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нужных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карты можно найти школу, музей, парк, дом друга или новую улицу. Она помогает не только добраться туда, но и запомнить, что находится рядом.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как связаны между собой разные места. Благодаря этому ребёнок лучше замечает, где находится его дом, что вокруг него и как устроен знакомый район.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умеет читать карту, он чувствует себя спокойнее. Даже незнакомые улицы становятся понятнее, а дорога — не такой страшной, как кажется сначала.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открывает большой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мир в маленьком и понятном виде. Она показывает природу, города, дороги и страны, а условные знаки, масштаб и легенда делают её настоящим помощником в пути.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2026-05-25T21:24:51Z</dcterms:created>
  <dcterms:modified xsi:type="dcterms:W3CDTF">2026-05-25T21:24:51Z</dcterms:modified>
</cp:coreProperties>
</file>