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твой друг!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открывает знания, воображение и добрые чувства.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важна в пятом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чтение помогает понимать героев, расширять словарь и увереннее отвечать на уроках. Книга знакомит с новыми мирами и делает учёбу по литературе, истории и русскому языку заметно легче.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книгу другом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всегда рядом: её можно открыть дома, в школе или в дороге и провести время с пользой, а не просто ждать, когда пройдёт скука.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книгу легче понять чужой опыт. Она помогает задуматься о дружбе, смелости, честности, добре и зле, а значит — лучше разбираться в поступках людей.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остаётся с читателем надолго. Её хочется перечитывать, замечать новые детали и снова возвращаться к героям, событиям и точным словам автора.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заметно поддерживает развитие важных школьных навыков.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сильнее всего влияет на словарь и понимание текста, а также укрепляет внимание и воображение.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помогает чтение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 учебной презентации; данные не основаны на измерении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всегда есть выбор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высокой полке рядом стоят сказки, рассказы, стихи и энциклопедии. Ученик медленно проводит взглядом по корешкам и выбирает книгу по названию и обложке. В библиотеке легко найти и знакомую классику, и совсем новую историю.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живут любимые книги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домашней полке обычно стоят книги, к которым хочется возвращаться снова и снова. Их удобно брать вечером перед сном или читать вместе с родителями. Такая книга быстро становится привычной и почти своей.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помогает не ошибиться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интересную книгу легче найти не одному, а вместе с учителем, друзьями или родителями. Кто-то посоветует смешной рассказ, кто-то — приключения, а кто-то — книгу о природе или школе.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домашняя полка
</a:t>
            </a:r>
            <a:endParaRPr lang="en-US" sz="5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книги подходят для разных целей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книга может одновременно развлекать и учить, поэтому выбор зависит от цели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ясно понимать цель чтения, легче быстро подобрать подходящую книгу и не потерять интерес.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 учебной презентации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в учебе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даётся легче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ученик лучше помнит последовательность событий, может назвать героев и передать содержание своими словами без лишних пропусков.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понятнее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вдумчивого чтения помогает точнее понимать вопрос, искать нужный фрагмент в тексте и находить именно ту информацию, которая требуется на уроке.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связнее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памяти остаются удачные образцы текста, проще строить полные ответы, писать аккуратно и выражать мысль более ясно и последовательно.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 разных предметах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полезно не только на литературе. Оно поддерживает уроки русского языка, истории и окружающего мира, где нужно работать с текстами и фактами.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свою книгу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понять, стоит ли читать книгу дальше.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с которыми легко подружиться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герои, которые не сразу всё делают правильно, но умеют признавать ошибки и меняться. Такой персонаж кажется живым и понятным читателю.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 те герои, которые умеют дружить, защищать слабых, говорить правду и не бросают товарищей в трудной ситуации. С ними легко сравнивать себя и свои поступки.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поступки персонажей становится понятнее, как вести себя самому. Книга показывает, почему доброта, честность и ответственность помогают сохранить уважение людей.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читателя свой вкус, поэтому одна и та же книга может привлекать по-разному.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герои обычно важнее всего, а юмор и тайна усиливают интерес и помогают дочитать книгу до конца.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нравится в книге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для учебной презентации
</a:t>
            </a:r>
            <a:endParaRPr lang="en-US" sz="14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дома, в школе и 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удобно открыть в рюкзаке, на парте или перед сном: даже 10–15 минут чтения в перемену, поездке или вечером делают свободное время спокойным и полезным.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отрывки постепенно складываются в привычку. Когда рядом есть интересная книга, легче провести паузу без скуки и без телефона, просто погружаясь в историю.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 современные книги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произведения читают многие поколения: в них важные темы, сильные характеры и язык, который помогает чувствовать красоту и точность слова.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книг полезны пятикласснику: классика учит вдумываться, а современные истории показывают знакомые ситуации и помогают смотреть на мир по-новому.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чаще говорят о школе, семье, дружбе, технологиях и повседневной жизни детей, поэтому их легко узнавать и обсуждать.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круг чтения, тем легче находить книги на разный вкус и лучше понимать, как меняются люди, времена и ценности.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чтение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развивать речь, память, внимание, воображение и понимание людей; при регулярном чтении эти навыки становятся заметнее.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одновременно укрепляет несколько важных умений, поэтому польза заметна и на уроках, и в повседневном общении.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школьной темы о пользе чтения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прочитанную книгу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работать с текстом после чтения главы и как находить ответы с помощью пересмотра фрагментов и цитат.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дает много быстрой информации, но книга помогает читать спокойнее, вдумчивее и без спешки, поэтому смысл текста усваивается глубже.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важны в цифровом мире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легче следить за сюжетом, возвращаться к нужной странице и помнить важные события, не теряя нить повествования.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и электронная книги удобны по-разному, но обе сохраняют главное — сам текст, его смысл и удовольствие от чтения.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чтение лучше редких длинных занятий: привычка формируется постепенно и легче сохраняется в учебном ритме.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на чтение каждый день, тем сильнее эффект; особенно важно не пропускать занятия.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пользы дает регулярное чтение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схема-оценка по теме «Книга — твой друг!»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повод для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Прочитанная история легко становится темой разговора в классе, дома и с друзьями: можно обсудить героев, их поступки и самые запоминающиеся эпизоды.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люди делятся впечатлениями, чтение становится живее. Такой разговор помогает услышать чужое мнение, сравнить взгляды и лучше понять книгу.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книгу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 книгу чистыми руками, не рви страницы и не загибай углы: так она дольше сохранит аккуратный вид и будет приятно открываться снова.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 с книгой — это уважение к труду автора, художника, издателя и библиотекаря, которые сделали чтение доступным для тебя.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загнутых уголков используй закладку, а книгу клади бережно в рюкзак или на полку, чтобы не повредить переплет и обложку.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47833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помогают быстрее выбрать книгу по настроению, интересам и цели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быстро сориентироваться в библиотеке и найти книгу, которая совпадает с интересами читателя.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жанров для чтения в 5 классе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остается верным спутником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поддерживает, учит и помогает расти: она развивает речь, память и воображение, а еще учит понимать людей, замечать добро и делать собственные выводы.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2026-05-17T18:27:02Z</dcterms:created>
  <dcterms:modified xsi:type="dcterms:W3CDTF">2026-05-17T18:27:02Z</dcterms:modified>
</cp:coreProperties>
</file>