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 областей Центрального района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район объединяет разные регионы: рельеф, климат, ресурсы, население и экологию.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район на карте России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район находится в европейской части России, на Восточно-Европейской равнине. В него входят Москва и 12 областей: Московская, Смоленская, Тверская, Ярославская, Костромская, Ивановская, Владимирская, Рязанская, Тульская, Калужская, Брянская, Орловская и Курская. Москва — ключевой узел управления и связей.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района и различия между областями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Центрального района различаются по площади, плотности населения, природным условиям и тому, чем живёт местная экономика. Из-за этого в соседних регионах меняются и виды хозяйства, и образ жизни людей.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область выделяется самой высокой концентрацией населения и промышленности. Здесь особенно заметны быстрый рост городов, высокая транспортная нагрузка и тесная связь бизнеса, науки и образования с Москвой.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области — Тверская, Костромская и Ярославская — более лесистые и менее распаханные. Из-за природной «меньшей освоенности» там сильнее развиты лесное хозяйство и отрасли, связанные с древесным сырьём.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области — Тульская, Орловская и Курская — глубже вовлечены в сельское хозяйство. Больше плодородных почв и сельхозугодий поддерживают выращивание культур и развитие аграрных производств.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56578"/>
            <a:ext cx="4865100" cy="19531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областей Центрального района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внутри компактного Центрального района есть как крупные, так и относительно небольшие по площади территории. При этом природные условия и хозяйственные возможности распределены неравномерно.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близком расположении и общей «небольшости» района размеры областей заметно различаются, что влияет на расселение и специализацию.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 и региональные справочники (ориентир по классификации площадей).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Центрального района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равнин делает ландшафт «удобным» для дорог, городов и земледелия, а возвышенности и низменности меняют местные условия.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рельефа объясняет различия в землепользовании: где ровнее — больше освоения, где ниже и влажнее — свои ограничения.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карты и сведения о природных районах Центральной России; значения на диаграмме — условные.
</a:t>
            </a:r>
            <a:endParaRPr lang="en-US" sz="7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Центрального района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Лесистость по направлению с севера на юг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северо-запад Центрального района покрыты смешанными и хвойными лесами. Южные области сильнее распаханы, поэтому доля лесных территорий там обычно ниже.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Какую роль леса играют в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ягоды и грибы, а также сырьё для деревообрабатывающей промышленности. При этом вырубки, дороги и расширение городов сокращают лесные массивы и меняют природные ландшафты.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морозы обычно удерживаются в заметном диапазоне, поэтому подготовка полей и планирование хозяйственных работ зависят от погоды.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климатическим характеристикам Центральной России (учебные атласы и справочные материалы).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−8 до −12 °C
</a:t>
            </a:r>
            <a:endParaRPr lang="en-US" sz="6441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зимняя температура формирует сравнительно долгий холодный сезон и влияет на график сельхозработ.
</a:t>
            </a:r>
            <a:endParaRPr lang="en-US" sz="21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формируют хозяйство района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природными факторами и видами деятельности (обобщение для Центрального района).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796067"/>
            <a:ext cx="384600" cy="34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50" y="1796067"/>
            <a:ext cx="384600" cy="34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5025" y="1782800"/>
            <a:ext cx="32235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 Ока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обеспечивают водоснабжение городов и промышленных предприятий, поддерживают судоходство и отдых. На их берегах и в районах переправ исторически возникали крупные поселения.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Днепр и Западная Двина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реки важны для местных перевозок, хозяйственных связей и водоснабжения. Они также формируют природные ландшафты, которые влияют на расселение и развитие инфраструктуры.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Десна и Клязьма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Десна и Клязьма обеспечивают региональные потребности в воде и помогают поддерживать устойчивую работу коммунального хозяйства. Речные долины часто удобны для дорог и близкого к воде землепользования.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и водные ресурсы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крупных рек района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 Ока работают как главные водные «оси»: они связывают территории и поддерживают транспортные и хозяйственные связи.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реки сильнее влияют локально: они важны для водоснабжения, перевозок внутри региона и размещения поселений.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карты и обобщённые сведения о речной сети Центральной России; числовые значения — условные.
</a:t>
            </a:r>
            <a:endParaRPr lang="en-US" sz="7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750" y="1238150"/>
            <a:ext cx="23445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512" y="3001300"/>
            <a:ext cx="27352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137" y="3001300"/>
            <a:ext cx="35167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 добывают в отдельных районах Центрального региона. Его используют как топливо и как сырьё для улучшения почв в сельском хозяйстве. Также торфяные залежи важны для местной экономики.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Пески, глины и известняк применяют в строительстве и при производстве строительных смесей. Известняк нужен для получения материалов для стройки и промышленной переработки.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Фосфориты и химическое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Фосфориты рассматривают как ресурс для химической промышленности: из них делают продукты для сельского хозяйства. В некоторых районах месторождения фосфоритов дополняют общую сырьевую базу региона.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уголь и промышленное сырьё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со строительным сырьём встречается добыча бурого угля. Он относится к топливным ресурсам, а извлекаемые материалы поддерживают работу предприятий и производство продукции, связанной с химией и стройиндустрией.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сырьё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073692"/>
            <a:ext cx="4405200" cy="11855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по областям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 Центрального района распределена неравномерно. Северные территории сильнее опираются на лесные ресурсы и торф, южные — на плодородные почвы. Многие центральные области располагают строительным сырьём.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ресурсы дают разную «основу» для специализации: лес и торф тянут лесную отрасль, почвы — сельское хозяйство, а строительные материалы — промышленность стройиндустрии.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атласы, региональные обзоры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сельское хозяйство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Центрального района чаще встречаются дерново-подзолистые почвы: они менее плодородны и требуют правильного ухода. В южных районах распространены серые лесные почвы и чернозёмы, которые лучше обеспечивают урожай.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района благодаря плодородным почвам подходит для выращивания зерновых культур, сахарной свёклы, картофеля и овощей. На севере, где влажнее и прохладнее, заметнее молочно-мясное животноводство, кормовые культуры и льноводство.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плотность заселения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область образует самый выраженный центр расселения: сюда стекаются рабочие места, транспортные связи и услуги. В лесных районах плотность заметно ниже.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людей следует за доступностью территорий для хозяйства: где условия благоприятнее и инфраструктура плотнее, там концентрация населения выше.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индексы по описанию распределения населения в учебных материалах; точные статистические значения не указаны.
</a:t>
            </a:r>
            <a:endParaRPr lang="en-US" sz="7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83" y="1249087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71695"/>
            <a:ext cx="311100" cy="27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Центрального района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управленческий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выросла как главный узел управления и коммуникаций. Концентрация образования, науки, финансов и деловых сервисов поддерживает приток населения и развитие отраслей, связанных с услугами.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«узлы»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Тверь, Ярославль и Смоленск исторически усиливались пересечением торговых и транспортных путей. Реки и дороги помогали перевозить товары, а это влияло на рост ремесла и промышленности.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Тула, Владимир и Ярославль известны развитием промышленности. Наличие рабочих мест, предприятий и инфраструктуры делает города точками притяжения, особенно для соседних районов и пригородов.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исторические памятники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района сохраняются музеи и памятники истории, а также культурные традиции. Кострома и Рязань поддерживают туристические и образовательные направления 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и ограничения территории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природные факторы чаще всего создают проблемы для строительства и сельского хозяйства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областей района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Центрального района характерны загрязнение воздуха в крупных городах и повышенная нагрузка на окружающую среду. Основные источники — транспорт и промышленность, которые особенно заметны в местах плотной застройки.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водоёмы испытывают загрязнение из‑за стоков предприятий и коммунального хозяйства. Это сказывается на качестве воды, состоянии берегов и экосистемах, зависящих от речного режима и притоков.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лесных массивов связано с вырубками, расширением дорог и ростом городов. Когда леса отступают, становится меньше природных «фильтров» воздуха и мест обитания для животных и растений.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сырья нарушаются земли: появляются карьеры и отвалы, ухудшается восстановление почв. Наиболее заметные нагрузки обычно наблюдаются в Московской агломерации и в промышленных центрах ряда областей.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особенностей областей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показатели передают общие тенденции: где больше лесов и воды, там выше лесистость и водообеспеченность, а где почвы плодороднее — лучше условия для земледелия.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природных условий напрямую отражаются на расселении, хозяйстве и экологических задачах. Максимальная нагрузка заметна там, где одновременно высока плотность населения и промышленности.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шкалы по текстовым учебным описаниям; точные измерения в исходных данных не приведены.
</a:t>
            </a:r>
            <a:endParaRPr lang="en-US" sz="7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и различия областей Центрального района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район объединяет выгодное положение в центре европейской части России, густая транспортная сеть и длительный опыт освоения территорий. Эти факторы поддерживают связь между городами и хозяйственными районами.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областями заметнее всего в природной основе: рельефе, лесистости, качестве почв, обеспеченности водой и запасах полезных ископаемых. Поэтому одинаковые расстояния не всегда означают одинаковые условия для жизни.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природных отличий меняется специализация: одни территории сильнее тяготеют к промышленности и транспорту, другие — к лесному хозяйству и сельскому хозяйству. Это отражается в структуре занятости и развитии городов.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Центральный район неодинаков по географическим условиям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областей Центрального района определяется положением на Восточно-Европейской равнине, умеренно континентальным климатом, разветвлённой речной сетью и разными ресурсами. Север лесистее и менее распахан, юг плодороднее, поэтому различаются хозяйство, население и экологические риски.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2026-05-11T23:00:30Z</dcterms:created>
  <dcterms:modified xsi:type="dcterms:W3CDTF">2026-05-11T23:00:30Z</dcterms:modified>
</cp:coreProperties>
</file>