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Естествознание в системе культуры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Естествознание связывает факты, методы и мировоззрение, помогая человеку осмыслять природу и ответственность.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10 класса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— это способы познания, нормы мышления и передачи знаний. Естествознание влияет на жизнь через медицину, связь, транспорт и энергетику, а также формирует экологическую безопасность. В XX–XXI веках открытия заметно изменили быт, образование, производство и понимание природы — от вакцинации до исследований климата.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естествознания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Естествознание — это область знаний о природе и ее закономерностях. Оно объединяет дисциплины вроде физики, химии, биологии, географии, астрономии и экологии, помогая объяснять наблюдаемые явления.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науки опираются на наблюдение, измерение и эксперимент, а также используют моделирование, чтобы проверять идеи. Полученные результаты анализируют и соотносят с исходными предположениями.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от бытовых представлений — опора на доказательства: вывод должен быть логически обоснован, проверяем и по возможности повторяем. Так наука отличает знание от предположений без подтверждения.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 система знаний и ценностей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Естествознание меняет культурные представления о времени, пространстве, жизни и здоровье. Одновременно оно укрепляет идею ответственности человека перед природой, опираясь на понимание последствий действий.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объяснение мира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знание становится частью культуры, потому что задает способы объяснения явлений и влияет на образование. Через учебники и примеры формируется представление о том, как устроена реальность.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науки в общей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термины входят в повседневную речь и превращаются в элементы общей культуры. Через СМИ, учебные материалы и цифровые платформы научный язык становится частью привычного мышления.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навыков познания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роль естествознания проявляется и в том, как общество учится думать: строить доводы, проверять сообщения и обсуждать результаты. Эти нормы поддерживают рациональный диалог между людьми.
</a:t>
            </a:r>
            <a:endParaRPr lang="en-US" sz="9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естествознания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этапа к этапу менялись не только открытия, но и способы их подтверждения: от логических рассуждений к эксперименту, лабораториям и междисциплинарным исследованиям.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современности, тем сильнее наука влияет на культуру через технологии, образование и общественные решения. Рост роли науки заметен в ежедневных практиках и языке.
</a:t>
            </a:r>
            <a:endParaRPr lang="en-US" sz="986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шкала: точные доли не задаются в outline; используются относительные значения для наглядности (методическая разметка, без статистики).
</a:t>
            </a:r>
            <a:endParaRPr lang="en-US" sz="7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истоки научного мышления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идеи рациональности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античности формируются попытки объяснить природу не через миф, а через рассуждение. Возникает интерес к общим правилам, связывающим явления.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Атомизм Демокрита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Демокрит предложил атомистические представления о строении вещества. Это был шаг к идее, что свойства мира могут быть поняты через внутреннее устройство материи.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порядок у Пифагора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связал природу с числом и математическим порядком. Так укреплялась вера в то, что в мире действуют устойчивые соотношения, которые можно выражать формально.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Аристотеля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создал влиятельную модель естественного мира и систему его описания. Античная наука еще не была экспериментальной в нынешнем смысле, но логический анализ развивался.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XVII 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космических идей к проверяемым утверждениям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 предложил гелиоцентрическую систему, а Галилей подчеркнул значение наблюдения и опыта. Кеплер, опираясь на астрономические данные, сформулировал законы движения планет.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Математика, опыт и новая картина мира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объединил результаты в систему механики и закон всемирного тяготения. Природа стала пониматься как упорядоченная и подчиняющаяся законам, которые можно проверять математически.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0335" y="2244550"/>
            <a:ext cx="3427580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Естествознание и другие сферы культуры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поддерживает взаимное влияние с образованием, искусством, экономикой и общественной жизнью, превращая знания о природе в культурные практики и нормы.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сферах культура «переводит» научные знания в действия: от навыков понимания фактов до общественных норм и технологических решений.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Синтетическое обобщение содержания учебной темы (без статистических источников).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5639" y="1318279"/>
            <a:ext cx="188253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69646"/>
            <a:ext cx="254651" cy="226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2426" y="3951122"/>
            <a:ext cx="254651" cy="2037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метод как культурная норма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 гипотеза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метод начинается с постановки проблемы и выдвижения гипотезы. Это учит мыслить структурно: сначала формулируется вопрос, затем предлагается объяснение, которое можно проверить.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анализ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следует проверка предположения: сбор данных через наблюдение или эксперимент, их анализ и сопоставление с ожиданиями. Вывод должен опираться на наблюдаемое, а не на догадки.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Доказательность и повторяемость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культурная норма научный метод требует уважения к фактам и готовности пересматривать неверные представления. Отличие от мнения — возможность логической и экспериментальной проверки.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критического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научный метод становится практикой критического мышления: отделять факт от суждения, задавать вопросы к источникам и обосновывать собственные заключения. Так формируется интеллектуальная честность.
</a:t>
            </a:r>
            <a:endParaRPr lang="en-US" sz="8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научное знание входит в культуру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явления к теории и к практикам: знание проходит через образование, технологии и повседневную жизнь.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Естествознание в языке и школьном образовании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слова, как «энергия», «эволюция», «информация», «экосистема», «вирус», «ген» и «технология», стали частью повседневной речи и медиа-контента.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естествознание формирует базовую научную грамотность: помогает понять новости, инструкции по здоровью, экологические сообщения и технические новинки без лишних домыслов.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учатся отличать научный факт от гипотезы и от бытового мнения: проверяемость, логика и доказательства становятся привычным критерием оценки информации.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связывает физику, химию, биологию и географию в единую картину мира, чтобы явления объяснялись на общих принципах, а не набором разрозненных сведений.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открытия, изменившие общество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культурный эффект: помимо технологий меняются образование, нормы общения и ожидания общества от медицины, связи и производства.
</a:t>
            </a:r>
            <a:endParaRPr lang="en-US" sz="113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схематичные доли подчеркивают: открытия в науке дают социальный «мультипликатор» — сокращают риски, повышают производительность и ускоряют развитие отраслей.
</a:t>
            </a:r>
            <a:endParaRPr lang="en-US" sz="997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Схема-иллюстрация без точных статистических долей; составлено по учебной логике (вакцинация, электричество, периодическая система, антибиотики, полупроводники, интернет).
</a:t>
            </a:r>
            <a:endParaRPr lang="en-US" sz="6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цивилизация: как наука становится повседневной реальностью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 как фабрика смыслов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эксперименте важен не только результат, но и путь к нему: наблюдения, измерения и проверка предположений. Так формируется привычка доверять доказательствам, а затем эти навыки «переезжают» в инженерные решения.
</a:t>
            </a:r>
            <a:endParaRPr lang="en-US" sz="1064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сканер: от физики к диагнозу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Томография и анализ изображений опираются на законы физики и математическую обработку данных. Смысл технологии — сделать невидимое наблюдаемым: быстрее выявлять проблемы и точнее планировать лечение.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связь: геометрия на службе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навигация объединяет расчеты движения и передачу сигналов. Благодаря этому мы ориентируемся и принимаем решения в дороге, а цифровая инфраструктура превращает науку в удобный сервис.
</a:t>
            </a:r>
            <a:endParaRPr lang="en-US" sz="10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ответственность человека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знание ограничивает иллюзию «почти без последствий»: вмешательство в природные системы всегда имеет ответные эффекты и последствия во времени и пространстве.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Естествознание помогает строить экологическую культуру: понимать причины и механизмы, оценивать риски, выбирать меры рационального природопользования и снижать вред.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угрозы — загрязнение воздуха и воды, потепление климата, сокращение биоразнообразия, истощение ресурсов и накопление отходов.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10 класса это особенно связано с личной ответственностью: экологическая зрелость проявляется в привычках, гражданских действиях и уважении к научно обоснованным рекомендациям.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естествознания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направлении наука включает не только исследования, но и разработку стандартов безопасности, способов диагностики и оценку устойчивости решений для общества.
</a:t>
            </a:r>
            <a:endParaRPr lang="en-US" sz="1024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в диаграмме указывают на практическую срочность: эти темы требуют междисциплинарного сотрудничества и ясных правил для принятия решений.
</a:t>
            </a:r>
            <a:endParaRPr lang="en-US" sz="1089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диаграмма без точных статистических данных; уровни отражают учебную оценку масштабов общественного влияния (2024–2026 по контексту обсуждений).
</a:t>
            </a:r>
            <a:endParaRPr lang="en-US" sz="7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9534" y="2232425"/>
            <a:ext cx="3260381" cy="216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науки в системе культуры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ценна не только знаниями, но и способом их получения и проверки. В культурной системе она задаёт нормы аргументации, дисциплину мышления и связь теории с пользой для общества.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мысль таблицы: культурная ценность науки возникает из сочетания доказательности и ответственности — поэтому научное знание устойчиво и полезно обществу.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принципов науки (методы проверки, логика, воспроизводимость, практическая применимость).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фактов к научному мировоззрению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путь: наблюдения и данные → модели и теории → понимание закономерностей → мировоззрение → личная ответственность.
</a:t>
            </a:r>
            <a:endParaRPr lang="en-US" sz="8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искусство и философия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Эволюция, время и техника в образах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кино и живопись через метафоры передают научные сюжеты: как меняется среда и как устроено развитие. Так открытия становятся понятнее широкой аудитории.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будущего и 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произведения часто используют идеи естествознания — от устройства мира до возможных сценариев будущего, чтобы расширять воображение и ставить вопросы о границах познания.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вопросы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обсуждает происхождение мира, пределы познания и ответственность ученого. Она не отменяет эксперименты, но помогает осмыслить, что именно и почему мы считаем знанием.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контекст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философия не заменяют науку, однако помогают увидеть смысл открытий в обществе: как они влияют на ценности, решения и отношение человека к природе.
</a:t>
            </a:r>
            <a:endParaRPr lang="en-US" sz="9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уровень научной культуры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личном уровне научная культура начинается с проверки источников и различения факта, гипотезы и мнения. Это помогает сохранять ясность, когда данные подаются выборочно или эмоционально.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читать графики, диаграммы и понимать статистику: тогда легче оценить масштаб проблемы и вероятность утверждений. Такие навыки особенно нужны в новостях и рекламных сообщениях.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Старшекласснику научная культура связана с интеллектуальной честностью: не подменять выводы догадками, аргументировать позицию и ответственнее относиться к медицинской и экологической информации.
</a:t>
            </a:r>
            <a:endParaRPr lang="en-US" sz="11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естествознание — часть культуры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Естествознание связывает знания о мире, научный язык и технологии, меняя общественные ценности и повседневные решения. Для 10 класса главное: научное мышление помогает понимать природу и действовать обоснованно.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2026-05-12T08:58:31Z</dcterms:created>
  <dcterms:modified xsi:type="dcterms:W3CDTF">2026-05-12T08:58:31Z</dcterms:modified>
</cp:coreProperties>
</file>