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1450" y="1000232"/>
            <a:ext cx="9303900" cy="417948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14300"/>
            <a:ext cx="8784000" cy="8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«Утром кот» Якова Акима: стихотворение о домашнем утре
</a:t>
            </a:r>
            <a:endParaRPr lang="en-US" sz="3023" dirty="0"/>
          </a:p>
        </p:txBody>
      </p:sp>
      <p:sp>
        <p:nvSpPr>
          <p:cNvPr id="5" name="Text 1"/>
          <p:cNvSpPr txBox="1"/>
          <p:nvPr/>
        </p:nvSpPr>
        <p:spPr>
          <a:xfrm>
            <a:off x="5905500" y="3703325"/>
            <a:ext cx="3058500" cy="9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Тёплая зарисовка о коте, который просыпается вместе с домом.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5905500" y="4787634"/>
            <a:ext cx="3058500" cy="17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00025" y="1264148"/>
            <a:ext cx="4991400" cy="39239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8790600" cy="9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1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Яков Аким: простые стихи о близком и знакомом
</a:t>
            </a:r>
            <a:endParaRPr lang="en-US" sz="3184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956175"/>
            <a:ext cx="3942900" cy="20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Яков Аким умел говорить с детьми просто и тепло. Его стихи о доме, природе, играх и животных легко читать вслух, потому что в них ясные образы, мягкий ритм и понятные каждому школьнику наблюдения.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1377" y="2069417"/>
            <a:ext cx="552900" cy="4914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45124" y="1532475"/>
            <a:ext cx="552900" cy="552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37605" y="2112842"/>
            <a:ext cx="552900" cy="49146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906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9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становится главным героем стихотворения
</a:t>
            </a:r>
            <a:endParaRPr lang="en-US" sz="2907" dirty="0"/>
          </a:p>
        </p:txBody>
      </p:sp>
      <p:sp>
        <p:nvSpPr>
          <p:cNvPr id="7" name="Text 1"/>
          <p:cNvSpPr txBox="1"/>
          <p:nvPr/>
        </p:nvSpPr>
        <p:spPr>
          <a:xfrm>
            <a:off x="1181400" y="3190658"/>
            <a:ext cx="18534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Домашний питомец
</a:t>
            </a:r>
            <a:pPr algn="l" indent="0" marL="0">
              <a:lnSpc>
                <a:spcPct val="115000"/>
              </a:lnSpc>
              <a:buNone/>
            </a:pPr>
            <a:r>
              <a:rPr lang="en-US" sz="10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герой — кот, привычный и любимый домашний зверёк. Он сразу вызывает симпатию, потому что ведёт себя спокойно, естественно и очень по-кошачьи.
</a:t>
            </a:r>
            <a:endParaRPr lang="en-US" sz="1190" dirty="0"/>
          </a:p>
        </p:txBody>
      </p:sp>
      <p:sp>
        <p:nvSpPr>
          <p:cNvPr id="8" name="Text 2"/>
          <p:cNvSpPr txBox="1"/>
          <p:nvPr/>
        </p:nvSpPr>
        <p:spPr>
          <a:xfrm>
            <a:off x="3748300" y="3190658"/>
            <a:ext cx="18534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Живой характер
</a:t>
            </a:r>
            <a:pPr algn="l" indent="0" marL="0">
              <a:lnSpc>
                <a:spcPct val="115000"/>
              </a:lnSpc>
              <a:buNone/>
            </a:pPr>
            <a:r>
              <a:rPr lang="en-US" sz="10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кот не просто изображён, а словно оживает перед читателем. Его повадки, важный вид и ленивые движения делают образ особенно выразительным.
</a:t>
            </a:r>
            <a:endParaRPr lang="en-US" sz="1190" dirty="0"/>
          </a:p>
        </p:txBody>
      </p:sp>
      <p:sp>
        <p:nvSpPr>
          <p:cNvPr id="9" name="Text 3"/>
          <p:cNvSpPr txBox="1"/>
          <p:nvPr/>
        </p:nvSpPr>
        <p:spPr>
          <a:xfrm>
            <a:off x="6381776" y="3190658"/>
            <a:ext cx="18534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Близкий детям образ
</a:t>
            </a:r>
            <a:pPr algn="l" indent="0" marL="0">
              <a:lnSpc>
                <a:spcPct val="115000"/>
              </a:lnSpc>
              <a:buNone/>
            </a:pPr>
            <a:r>
              <a:rPr lang="en-US" sz="10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Многим детям знакомы кошки и коты: дома, у соседей или во дворе. Поэтому герой кажется понятным, родным и легко запоминается после первого чтения.
</a:t>
            </a:r>
            <a:endParaRPr lang="en-US" sz="1190" dirty="0"/>
          </a:p>
        </p:txBody>
      </p:sp>
      <p:sp>
        <p:nvSpPr>
          <p:cNvPr id="10" name="Text 4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4500" y="1111890"/>
            <a:ext cx="4841700" cy="40993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7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Раннее утро в стихотворении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5075100" y="1562075"/>
            <a:ext cx="3888900" cy="12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Тихое начало дня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Действие разворачивается утром, когда в доме ещё тихо и спокойно. Это создаёт ощущение мягкого, неторопливого начала дня. В такой обстановке особенно хорошо заметен кот.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069125" y="3272050"/>
            <a:ext cx="3888900" cy="12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Свежесть и пробуждение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Утреннее время делает картину светлой и свежей. Всё вокруг будто только просыпается, и вместе с домом оживает маленькая домашняя сцена. От этого стихотворение звучит доброжелательно и тепло.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906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короткий утренний эпизод
</a:t>
            </a:r>
            <a:endParaRPr lang="en-US" sz="36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96150" y="2161400"/>
            <a:ext cx="15954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просыпается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стихотворения передаёт спокойное утро, когда в комнате ещё тихо и всё только начинает оживать.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2732345" y="2161400"/>
            <a:ext cx="15954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Появляется кот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внимания оказывается кот. Его присутствие сразу делает домашнюю картину более тёплой и живой.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850045" y="2161400"/>
            <a:ext cx="15954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Кот движется по-своему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ведёт себя свободно и неторопливо, словно утро — его время. В этом и есть главный комический штрих.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6967745" y="2161400"/>
            <a:ext cx="15954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Остаётся улыбка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короткого наблюдения остаётся светлое чувство: обычный момент превращается в запоминающуюся маленькую историю.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6126600" y="3234725"/>
            <a:ext cx="2837400" cy="13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нет длинного сюжета: одно наблюдение за котом создаёт спокойное, тёплое и светлое настроение.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180000" y="1094977"/>
            <a:ext cx="4767300" cy="1606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8100" dirty="0"/>
          </a:p>
        </p:txBody>
      </p:sp>
      <p:sp>
        <p:nvSpPr>
          <p:cNvPr id="6" name="Text 3"/>
          <p:cNvSpPr txBox="1"/>
          <p:nvPr/>
        </p:nvSpPr>
        <p:spPr>
          <a:xfrm>
            <a:off x="180000" y="4785300"/>
            <a:ext cx="31119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Я. Акима «Утром кот»
</a:t>
            </a:r>
            <a:endParaRPr lang="en-US" sz="800" dirty="0"/>
          </a:p>
        </p:txBody>
      </p:sp>
      <p:sp>
        <p:nvSpPr>
          <p:cNvPr id="7" name="Text 4"/>
          <p:cNvSpPr txBox="1"/>
          <p:nvPr/>
        </p:nvSpPr>
        <p:spPr>
          <a:xfrm>
            <a:off x="180000" y="2831434"/>
            <a:ext cx="4767300" cy="86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9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утренний эпизод делает картину особенно цельной и запоминающейся.
</a:t>
            </a:r>
            <a:endParaRPr lang="en-US" sz="196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85368"/>
            <a:ext cx="2877000" cy="20004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2625" y="884745"/>
            <a:ext cx="2216100" cy="19044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00950" y="1060314"/>
            <a:ext cx="3010200" cy="182552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30768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Ленивое утро на полу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Кота легко представить прямо в комнате, где он только проснулся и неторопливо тянется. Его поза говорит сама за себя: перед нами домашний любимец, который никуда не спешит и чувствует себя хозяином утра.
</a:t>
            </a:r>
            <a:endParaRPr lang="en-US" sz="1169" dirty="0"/>
          </a:p>
        </p:txBody>
      </p:sp>
      <p:sp>
        <p:nvSpPr>
          <p:cNvPr id="9" name="Text 2"/>
          <p:cNvSpPr txBox="1"/>
          <p:nvPr/>
        </p:nvSpPr>
        <p:spPr>
          <a:xfrm>
            <a:off x="3190525" y="30768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Кошачья важность без лишних слов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не объясняет характер кота подробно, а показывает его через поведение. Несколько точных деталей создают образ важного, спокойного и чуть смешного героя, которого сразу хочется рассматривать.
</a:t>
            </a:r>
            <a:endParaRPr lang="en-US" sz="1169" dirty="0"/>
          </a:p>
        </p:txBody>
      </p:sp>
      <p:sp>
        <p:nvSpPr>
          <p:cNvPr id="10" name="Text 3"/>
          <p:cNvSpPr txBox="1"/>
          <p:nvPr/>
        </p:nvSpPr>
        <p:spPr>
          <a:xfrm>
            <a:off x="6310450" y="30379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Живая сцена рядом с людьми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Кот выглядит так, будто он находится совсем рядом — возле дивана, стула или ног человека. Благодаря этому стихотворение становится очень наглядным, а домашнее утро легко увидеть как картинку.
</a:t>
            </a:r>
            <a:endParaRPr lang="en-US" sz="1169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180000"/>
            <a:ext cx="87909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поэт рисует кота
</a:t>
            </a:r>
            <a:endParaRPr lang="en-US" sz="3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4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стихотворение легко запомнить
</a:t>
            </a:r>
            <a:endParaRPr lang="en-US" sz="3466" dirty="0"/>
          </a:p>
        </p:txBody>
      </p:sp>
      <p:sp>
        <p:nvSpPr>
          <p:cNvPr id="5" name="Text 1"/>
          <p:cNvSpPr txBox="1"/>
          <p:nvPr/>
        </p:nvSpPr>
        <p:spPr>
          <a:xfrm>
            <a:off x="998975" y="1739850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короткое, поэтому ребёнок быстро удерживает его в памяти. Небольшой объём помогает не теряться в событиях и сразу видеть главное — утро, кота и домашний уют.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998975" y="2792006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Строки звучат плавно и спокойно, без тяжёлых или сложных слов. Такой ритм удобно повторять вслух, а при чтении он помогает не спешить и чувствовать настроение текста.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998975" y="3844175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очень простые и знакомые: дом, тишина, кот, утро. Именно поэтому стихотворение быстро понимается и легко вспоминается даже после одного выразительного прочтения.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3422" y="1793917"/>
            <a:ext cx="256255" cy="3416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9359" y="3238872"/>
            <a:ext cx="384383" cy="34167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40951" y="2571150"/>
            <a:ext cx="341674" cy="34167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40965" y="3908754"/>
            <a:ext cx="341674" cy="341674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906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создают картину утра
</a:t>
            </a:r>
            <a:endParaRPr lang="en-US" sz="3600" dirty="0"/>
          </a:p>
        </p:txBody>
      </p:sp>
      <p:sp>
        <p:nvSpPr>
          <p:cNvPr id="8" name="Text 1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44961" y="1796090"/>
            <a:ext cx="2259000" cy="7870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Тишина
</a:t>
            </a:r>
            <a:pPr algn="l" indent="0" marL="0">
              <a:lnSpc>
                <a:spcPct val="115000"/>
              </a:lnSpc>
              <a:buNone/>
            </a:pPr>
            <a:r>
              <a:rPr lang="en-US" sz="8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связанные с тишиной, помогают почувствовать раннее утро. В комнате ещё спокойно, и это делает появление кота особенно заметным и выразительным.
</a:t>
            </a:r>
            <a:endParaRPr lang="en-US" sz="972" dirty="0"/>
          </a:p>
        </p:txBody>
      </p:sp>
      <p:sp>
        <p:nvSpPr>
          <p:cNvPr id="10" name="Text 3"/>
          <p:cNvSpPr txBox="1"/>
          <p:nvPr/>
        </p:nvSpPr>
        <p:spPr>
          <a:xfrm>
            <a:off x="844961" y="3241037"/>
            <a:ext cx="2259000" cy="7870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
</a:t>
            </a:r>
            <a:pPr algn="l" indent="0" marL="0">
              <a:lnSpc>
                <a:spcPct val="115000"/>
              </a:lnSpc>
              <a:buNone/>
            </a:pPr>
            <a:r>
              <a:rPr lang="en-US" sz="8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Домашние слова создают ощущение уюта и защищённости. Читатель легко представляет комнату, где кот чувствует себя свободно и привычно.
</a:t>
            </a:r>
            <a:endParaRPr lang="en-US" sz="973" dirty="0"/>
          </a:p>
        </p:txBody>
      </p:sp>
      <p:sp>
        <p:nvSpPr>
          <p:cNvPr id="11" name="Text 4"/>
          <p:cNvSpPr txBox="1"/>
          <p:nvPr/>
        </p:nvSpPr>
        <p:spPr>
          <a:xfrm>
            <a:off x="4355186" y="2573317"/>
            <a:ext cx="2141700" cy="7870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
</a:t>
            </a:r>
            <a:pPr algn="l" indent="0" marL="0">
              <a:lnSpc>
                <a:spcPct val="115000"/>
              </a:lnSpc>
              <a:buNone/>
            </a:pPr>
            <a:r>
              <a:rPr lang="en-US" sz="8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Слово, обозначающее время суток, сразу задаёт настроение стихотворения. Оно подсказывает, что день только начинается и всё вокруг ещё слегка сонное.
</a:t>
            </a:r>
            <a:endParaRPr lang="en-US" sz="937" dirty="0"/>
          </a:p>
        </p:txBody>
      </p:sp>
      <p:sp>
        <p:nvSpPr>
          <p:cNvPr id="12" name="Text 5"/>
          <p:cNvSpPr txBox="1"/>
          <p:nvPr/>
        </p:nvSpPr>
        <p:spPr>
          <a:xfrm>
            <a:off x="4355200" y="3910922"/>
            <a:ext cx="2141700" cy="7870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
</a:t>
            </a:r>
            <a:pPr algn="l" indent="0" marL="0">
              <a:lnSpc>
                <a:spcPct val="115000"/>
              </a:lnSpc>
              <a:buNone/>
            </a:pPr>
            <a:r>
              <a:rPr lang="en-US" sz="8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о движении помогают увидеть, как кот просыпается и шевелится. Благодаря этому картина становится не статичной, а живой и очень наглядной.
</a:t>
            </a:r>
            <a:endParaRPr lang="en-US" sz="973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6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Добрый юмор в стихотворении
</a:t>
            </a:r>
            <a:endParaRPr lang="en-US" sz="3600" dirty="0"/>
          </a:p>
        </p:txBody>
      </p:sp>
      <p:sp>
        <p:nvSpPr>
          <p:cNvPr id="5" name="Text 1"/>
          <p:cNvSpPr txBox="1"/>
          <p:nvPr/>
        </p:nvSpPr>
        <p:spPr>
          <a:xfrm>
            <a:off x="1008261" y="1280150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Смешное возникает из самой обычной сцены: маленький кот ведёт себя так, будто он очень важен. Его уверенность выглядит забавно и вызывает у читателя улыбку.
</a:t>
            </a:r>
            <a:endParaRPr lang="en-US" sz="1194" dirty="0"/>
          </a:p>
        </p:txBody>
      </p:sp>
      <p:sp>
        <p:nvSpPr>
          <p:cNvPr id="6" name="Text 2"/>
          <p:cNvSpPr txBox="1"/>
          <p:nvPr/>
        </p:nvSpPr>
        <p:spPr>
          <a:xfrm>
            <a:off x="1908255" y="2237533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Юмор здесь мягкий и совсем не обидный. Поэт не высмеивает героя, а с добротой замечает его кошачьи привычки и привычную домашнюю гордость.
</a:t>
            </a:r>
            <a:endParaRPr lang="en-US" sz="1194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808274" y="3194915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весело то, что кот кажется хозяином утра. Это простое наблюдение делает стихотворение живым, а домашнюю сцену — чуть озорной и запоминающейся.
</a:t>
            </a:r>
            <a:endParaRPr lang="en-US" sz="1194" dirty="0"/>
          </a:p>
        </p:txBody>
      </p:sp>
      <p:sp>
        <p:nvSpPr>
          <p:cNvPr id="9" name="Text 5"/>
          <p:cNvSpPr txBox="1"/>
          <p:nvPr/>
        </p:nvSpPr>
        <p:spPr>
          <a:xfrm>
            <a:off x="3708257" y="4152310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смех помогает почувствовать тепло текста. После чтения остаётся хорошее настроение, потому что в стихотворении шутка соединяется с уютом и нежностью.
</a:t>
            </a:r>
            <a:endParaRPr lang="en-US" sz="1194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6126600" y="3234725"/>
            <a:ext cx="2837400" cy="13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спокойный герой делает утреннюю сцену особенно тёплой: вокруг него чувствуется тишина, уют и защищённость.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180000" y="1094977"/>
            <a:ext cx="4767300" cy="1606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8100" dirty="0"/>
          </a:p>
        </p:txBody>
      </p:sp>
      <p:sp>
        <p:nvSpPr>
          <p:cNvPr id="6" name="Text 3"/>
          <p:cNvSpPr txBox="1"/>
          <p:nvPr/>
        </p:nvSpPr>
        <p:spPr>
          <a:xfrm>
            <a:off x="180000" y="4785300"/>
            <a:ext cx="31119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Якова Акима «Утром кот»
</a:t>
            </a:r>
            <a:endParaRPr lang="en-US" sz="800" dirty="0"/>
          </a:p>
        </p:txBody>
      </p:sp>
      <p:sp>
        <p:nvSpPr>
          <p:cNvPr id="7" name="Text 4"/>
          <p:cNvSpPr txBox="1"/>
          <p:nvPr/>
        </p:nvSpPr>
        <p:spPr>
          <a:xfrm>
            <a:off x="180000" y="2831434"/>
            <a:ext cx="4767300" cy="86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домашний кот становится центром всей картины
</a:t>
            </a:r>
            <a:endParaRPr lang="en-US" sz="289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58950" y="1040426"/>
            <a:ext cx="4683900" cy="182964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25075" y="2898573"/>
            <a:ext cx="4716600" cy="182860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9635" y="1423850"/>
            <a:ext cx="2926500" cy="11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Кот в утренней комнате
</a:t>
            </a:r>
            <a:pPr algn="l" indent="0" marL="0">
              <a:lnSpc>
                <a:spcPct val="115000"/>
              </a:lnSpc>
              <a:buNone/>
            </a:pPr>
            <a:r>
              <a:rPr lang="en-US" sz="10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обычной комнате ещё тихо, и всё только начинает просыпаться. На полу, у двери или рядом с людьми появляется кот — сонный, важный и очень домашний. Из этой простой детали рождается живая и тёплая картина утра.
</a:t>
            </a:r>
            <a:endParaRPr lang="en-US" sz="1207" dirty="0"/>
          </a:p>
        </p:txBody>
      </p:sp>
      <p:sp>
        <p:nvSpPr>
          <p:cNvPr id="7" name="Text 1"/>
          <p:cNvSpPr txBox="1"/>
          <p:nvPr/>
        </p:nvSpPr>
        <p:spPr>
          <a:xfrm>
            <a:off x="399625" y="3335786"/>
            <a:ext cx="2926500" cy="11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Маленькое чудо в обычном дне
</a:t>
            </a:r>
            <a:pPr algn="l" indent="0" marL="0">
              <a:lnSpc>
                <a:spcPct val="115000"/>
              </a:lnSpc>
              <a:buNone/>
            </a:pPr>
            <a:r>
              <a:rPr lang="en-US" sz="9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умеет увидеть красивое в самом привычном. Он замечает не громкое событие, а короткий утренний момент: движение, паузу, ленивую повадку кота. Именно поэтому бытовая сцена кажется почти волшебной и легко запоминается.
</a:t>
            </a:r>
            <a:endParaRPr lang="en-US" sz="1154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180000"/>
            <a:ext cx="8790600" cy="49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Наблюдательность Якова Акима
</a:t>
            </a:r>
            <a:endParaRPr lang="en-US" sz="2800" dirty="0"/>
          </a:p>
        </p:txBody>
      </p:sp>
      <p:sp>
        <p:nvSpPr>
          <p:cNvPr id="9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191" y="1606600"/>
            <a:ext cx="8777617" cy="2970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6009300" cy="58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впечатление от стихотворения
</a:t>
            </a:r>
            <a:endParaRPr lang="en-US" sz="2122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834000"/>
            <a:ext cx="35463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из тихой домашней сцены возникает светлое настроение.
</a:t>
            </a:r>
            <a:endParaRPr lang="en-US" sz="909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44562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пробуждения и движения
</a:t>
            </a:r>
            <a:endParaRPr lang="en-US" sz="3400" dirty="0"/>
          </a:p>
        </p:txBody>
      </p:sp>
      <p:sp>
        <p:nvSpPr>
          <p:cNvPr id="7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5355350" y="451425"/>
            <a:ext cx="32121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Тишина утра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ощущается спокойствие раннего дома. Всё вокруг ещё сонное, и именно поэтому любое движение сразу становится заметным и выразительным.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412550" y="2084275"/>
            <a:ext cx="32121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Кот просыпается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появляется кот: он тянется, оживает и начинает новый день. Его движение задаёт стихотворению мягкий, живой ритм.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498925" y="3717125"/>
            <a:ext cx="32121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Комната тоже как будто проснулась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кот двигается, утро становится активнее и светлее. Небольшая сцена превращается в ощущение начала дня, в котором есть тепло и энергия.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0427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Интонация и звучание текста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3931100" y="2000741"/>
            <a:ext cx="4248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Интонация стихотворения звучит спокойно и дружелюбно, будто добрый рассказ дома. Благодаря этому текст легко читать вслух без напряжения и лишней торопливости.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591674" y="3063929"/>
            <a:ext cx="4248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строки и плавный ритм помогают уловить движение мысли и настроения. Слова звучат естественно, а чтение получается мягким и очень понятным для младших школьников.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097625" y="4127104"/>
            <a:ext cx="4248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Разговорная простота делает стихотворение близким детям: оно не требует сложных объяснений. Ребёнок сразу слышит живую интонацию и легко запоминает её вместе с содержанием.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07350" y="523462"/>
            <a:ext cx="5549700" cy="47421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7994100" cy="67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детям близок образ кота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447900" y="1591650"/>
            <a:ext cx="31635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Кот — знакомый и любимый персонаж: его можно увидеть дома, во дворе или на страницах книг. Поэтому ребёнку легко представить героя и сразу почувствовать к нему симпатию.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47900" y="2973150"/>
            <a:ext cx="31635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кот ведёт себя как настоящий домашний любимец: спокойно, немного лениво и очень выразительно. Такая правдоподобная деталь делает образ живым, понятным и забавным.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6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стихотворения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483637" y="1831075"/>
            <a:ext cx="3287100" cy="83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Красота не всегда бывает яркой и громкой: она часто скрыта в самых обычных вещах. Яков Аким показывает, что даже тихое утро может стать поэтичным.
</a:t>
            </a:r>
            <a:endParaRPr lang="en-US" sz="1194" dirty="0"/>
          </a:p>
        </p:txBody>
      </p:sp>
      <p:sp>
        <p:nvSpPr>
          <p:cNvPr id="6" name="Text 2"/>
          <p:cNvSpPr txBox="1"/>
          <p:nvPr/>
        </p:nvSpPr>
        <p:spPr>
          <a:xfrm>
            <a:off x="483632" y="3118404"/>
            <a:ext cx="3287100" cy="83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Добрый взгляд на мир помогает увидеть маленькие радости, которые делают день светлее. Именно из таких деталей складывается хорошее настроение и чувство уюта.
</a:t>
            </a:r>
            <a:endParaRPr lang="en-US" sz="1140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4288766" y="2516000"/>
            <a:ext cx="3287100" cy="83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Домашняя комната и привычный кот превращаются в интересную картину, если смотреть на них внимательно. Поэт учит замечать то, что обычно кажется совсем простым.
</a:t>
            </a:r>
            <a:endParaRPr lang="en-US" sz="1140" dirty="0"/>
          </a:p>
        </p:txBody>
      </p:sp>
      <p:sp>
        <p:nvSpPr>
          <p:cNvPr id="9" name="Text 5"/>
          <p:cNvSpPr txBox="1"/>
          <p:nvPr/>
        </p:nvSpPr>
        <p:spPr>
          <a:xfrm>
            <a:off x="4288761" y="3803329"/>
            <a:ext cx="3287100" cy="83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напоминает: короткий момент тоже может оставить яркое впечатление. Иногда достаточно одного утра, чтобы увидеть в жизни что-то красивое и запоминающееся.
</a:t>
            </a:r>
            <a:endParaRPr lang="en-US" sz="118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73332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это стихотворение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4767327" y="1773250"/>
            <a:ext cx="41967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учит внимательно смотреть вокруг и замечать маленькие события. Даже обычное движение кота может стать важной и интересной частью дня.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1297900" y="2797671"/>
            <a:ext cx="41967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Оно воспитывает доброту и бережное отношение к животным. Читатель видит в коте не просто домашнего питомца, а живого и симпатичного друга.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3397306" y="3825254"/>
            <a:ext cx="41967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помогает радоваться простым вещам: тишине, уюту, утру и домашнему теплу. Для младших школьников это хороший пример того, как поэзия делает будни красивее.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6417" y="2132400"/>
            <a:ext cx="578700" cy="578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42063" y="1466300"/>
            <a:ext cx="651038" cy="578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49258" y="2282400"/>
            <a:ext cx="578700" cy="578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38388" y="1479290"/>
            <a:ext cx="690900" cy="5527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13053" y="2192325"/>
            <a:ext cx="578700" cy="5787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87906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Слова-подсказки для запоминания стихотворения
</a:t>
            </a:r>
            <a:endParaRPr lang="en-US" sz="2746" dirty="0"/>
          </a:p>
        </p:txBody>
      </p:sp>
      <p:sp>
        <p:nvSpPr>
          <p:cNvPr id="9" name="Text 1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87662" y="3197325"/>
            <a:ext cx="15474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слово сразу задаёт время действия. Читатель вспоминает тихий, свежий и сонный дом, в котором только начинается новый день.
</a:t>
            </a:r>
            <a:endParaRPr lang="en-US" sz="1090" dirty="0"/>
          </a:p>
        </p:txBody>
      </p:sp>
      <p:sp>
        <p:nvSpPr>
          <p:cNvPr id="11" name="Text 3"/>
          <p:cNvSpPr txBox="1"/>
          <p:nvPr/>
        </p:nvSpPr>
        <p:spPr>
          <a:xfrm>
            <a:off x="2076313" y="3197325"/>
            <a:ext cx="15474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Кот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герой стихотворения легко удерживает внимание. Именно он делает простую сцену живой, забавной и очень узнаваемой для детей.
</a:t>
            </a:r>
            <a:endParaRPr lang="en-US" sz="1090" dirty="0"/>
          </a:p>
        </p:txBody>
      </p:sp>
      <p:sp>
        <p:nvSpPr>
          <p:cNvPr id="12" name="Text 4"/>
          <p:cNvSpPr txBox="1"/>
          <p:nvPr/>
        </p:nvSpPr>
        <p:spPr>
          <a:xfrm>
            <a:off x="3764987" y="3197325"/>
            <a:ext cx="15474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Тишина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Тишина помогает почувствовать спокойствие начала дня. Она делает появление кота особенно заметным и создаёт настроение уюта.
</a:t>
            </a:r>
            <a:endParaRPr lang="en-US" sz="1090" dirty="0"/>
          </a:p>
        </p:txBody>
      </p:sp>
      <p:sp>
        <p:nvSpPr>
          <p:cNvPr id="13" name="Text 5"/>
          <p:cNvSpPr txBox="1"/>
          <p:nvPr/>
        </p:nvSpPr>
        <p:spPr>
          <a:xfrm>
            <a:off x="5483038" y="3197325"/>
            <a:ext cx="15474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Кот не стоит на месте: он тянется, шевелится и оживляет комнату. Это слово помогает вспомнить маленький сюжет стихотворения.
</a:t>
            </a:r>
            <a:endParaRPr lang="en-US" sz="1090" dirty="0"/>
          </a:p>
        </p:txBody>
      </p:sp>
      <p:sp>
        <p:nvSpPr>
          <p:cNvPr id="14" name="Text 6"/>
          <p:cNvSpPr txBox="1"/>
          <p:nvPr/>
        </p:nvSpPr>
        <p:spPr>
          <a:xfrm>
            <a:off x="7155201" y="3197325"/>
            <a:ext cx="15474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Улыбка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заканчивается тёплым настроением и мягким юмором. Улыбка напоминает, что обычное утро может быть добрым и весёлым.
</a:t>
            </a:r>
            <a:endParaRPr lang="en-US" sz="109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03350" y="1307425"/>
            <a:ext cx="77373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9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маленькое стихотворение о большом уюте
</a:t>
            </a:r>
            <a:endParaRPr lang="en-US" sz="2929" dirty="0"/>
          </a:p>
        </p:txBody>
      </p:sp>
      <p:sp>
        <p:nvSpPr>
          <p:cNvPr id="4" name="Text 1"/>
          <p:cNvSpPr txBox="1"/>
          <p:nvPr/>
        </p:nvSpPr>
        <p:spPr>
          <a:xfrm>
            <a:off x="2155750" y="2350100"/>
            <a:ext cx="4832400" cy="17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«Утром кот» Якова Акима — тёплое и понятное стихотворение о домашнем утре. В нём обычный кот и тихая комната превращаются в добрую поэтическую картину.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2026-05-24T06:07:08Z</dcterms:created>
  <dcterms:modified xsi:type="dcterms:W3CDTF">2026-05-24T06:07:08Z</dcterms:modified>
</cp:coreProperties>
</file>