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Winter ist da! — зимняя тема на уроке немецкого языка
</a:t>
            </a:r>
            <a:endParaRPr lang="en-US" sz="2609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зимним словам, читаем короткие фразы и говорим о снежинках, шапках и каникулы.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по-немецки: просто, понятно, интересно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Winter помогает быстро выучить слова о погоде, одежде, праздниках и прогулках. Здесь легко соединить новые слова с привычными ситуациями: на улице, в школе, дома и на каникулах.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3275" y="980451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212" y="980451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8398" y="98046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29828" y="2825576"/>
            <a:ext cx="726600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68464" y="2825576"/>
            <a:ext cx="726600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зимние слова для начала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Schnee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Schnee — это снег, который дети видят на улице и в картинках. С этим словом легко составлять короткие фразы: Es ist Schnee. Der Schnee ist weiß und kalt.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Winter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Winter называют зиму. Оно сразу подсказывает тему урока и помогает говорить о холодном времени года, снежных днях и зимних занятиях простыми предложениями.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Kälte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Kälte помогает описывать зимний день и ощущение холода. Это слово удобно соединять с прилагательными kalt, frisch и frostig, чтобы речь звучала точнее.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Wind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Wind часто появляется в зимних описаниях погоды. Он делает день более холодным и подходит для коротких предложений: Es ist windig. Der Wind ist kalt.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Frost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Frost и der Eiszapfen показывают настоящую зимнюю картину. Эти слова расширяют словарь и помогают детям замечать не только снег, но и другие признаки зимы.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Schnee — снег в картинках и словах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Schnee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Schnee обозначает снег, а глагол schneien связан со снегопадом. Эти слова легко услышать, увидеть на картинке и прочитать вслух без длинного объяснения.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описать снег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подходят слова die Schneeflocke и der Schneemann. Снег можно описать как weich, nass или kalt, а короткие фразы помогают сразу запомнить значение.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хорошо подходит для школьных диалогов и игры «Что я надеваю?». Ребёнок видит вещь, называет её по-немецки и сразу использует слово в короткой фразе.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Handschuhe и die Stiefel дополняют зимний набор. С ними легко сказать: Ich ziehe meine Jacke an. Mir ist warm. Ich habe eine Mütze.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Jacke, die Mütze и der Schal нужны, когда дети выходят на улицу зимой. Эти слова удобно учить вместе, потому что они связаны с одной знакомой ситуацией.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одежда: die Mütze, der Schal, die Handschuhe
</a:t>
            </a:r>
            <a:endParaRPr lang="en-US" sz="21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собираются на прогулку зимой: по-немецки
</a:t>
            </a:r>
            <a:endParaRPr lang="en-US" sz="2239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связать слова о зимней одежде с простым речевым образцом.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описать зимнюю погоду по-немецки
</a:t>
            </a:r>
            <a:endParaRPr lang="en-US" sz="2775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говорим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простые фразы: Es ist kalt. Es schneit. Es ist windig. Такие предложения легко читать и повторять вместе с учителем.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добавляем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Der Himmel ist grau. Es ist frostig. Так речь становится чуть богаче, но остаётся понятной и очень короткой.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наблюдаем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небо, снег и ветер. Для этого подойдут слова heute, draußen и morgens: они помогают начать описание зимнего дня.
</a:t>
            </a:r>
            <a:endParaRPr lang="en-US" sz="12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Schneemann — любимый зимний персонаж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Schneemann — это снеговик, которого дети любят лепить из снега. Обычно у него три круглых части, а вместо носа — морковка. Получается очень весёлый зимний герой.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подходят слова groß, rund, lustig, weiß. Фразы Der Schneemann ist groß. Der Schneemann hat eine Nase. Der Schneemann sieht fröhlich aus звучат просто и легко запоминаются.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59" y="1344389"/>
            <a:ext cx="453863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959" y="3184796"/>
            <a:ext cx="453862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0491" y="4135626"/>
            <a:ext cx="604800" cy="4838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 и движения: что можно сказать по-немецки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санках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fahren Schlitten. Это короткая и очень понятная фраза о зимней прогулке. Слово fahren помогает говорить о движении, а Schlitten сразу вызывает картинку катания.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Лепим снеговика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bauen einen Schneemann. Здесь удобно повторить слово bauen и вспомнить зимние слова снег, шапка и шарф. Фраза подходит для описания игры на улице.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в снежки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spielen im Schnee. Можно сказать и короче: Wir spielen. Это простое предложение помогает детям говорить о зимних играх без сложных правил и длинных слов.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крепость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bauen eine Schneeburg. Такое предложение уже показывает, что можно описывать не только действие, но и результат. Слово bauen очень удобно для первых рассказов о зиме.
</a:t>
            </a:r>
            <a:endParaRPr lang="en-US" sz="13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Ferien — это долгожданные каникулы, когда можно отдыхать, гулять и не спешить в школу. Для детей это слово всегда звучит особенно радостно.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Fest, das Geschenk и der Tannenbaum помогают говорить о праздниках. С ними легко составить фразы: Wir feiern. Wir bekommen Geschenke. Der Tannenbaum ist schön.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слова часто встречаются в песнях и заданиях для начальной школы. Они связывают язык с жизнью детей и создают тёплое, праздничное настроение даже в самый холодный день.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праздники и каникулы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животные живут по-разному: der Bär schläft, der Hase ist wach, das Eichhörnchen sammelt Nüsse. Так дети видят, что зимняя тема включает не только погоду, но и поведение животных.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глаголы schlafen, sammeln, fliegen и fressen. Они помогают строить короткие фразы: Der Bär schläft. Die Vögel fliegen. Das Eichhörnchen sammelt Nüsse.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Vogel, der Hase и das Eichhörnchen легко связываются с картинками и короткими вопросами. Ребёнок быстрее понимает смысл, если видит животное и слышит простое предложение о нём.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делает урок живым и добрым. Ученики учатся рассказывать о зимней природе, а заодно замечают, что у каждого животного зимой свой маленький «режим дня».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животные и птицы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зимой: кормушка и слово Futter
</a:t>
            </a:r>
            <a:endParaRPr lang="en-US" sz="1847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 зимой легко заметить возле домов и деревьев, поэтому тема кормушки хорошо подходит для урока. Слова der Vogel, die Futterstelle, das Futter и die Samen помогают описать заботу о птицах.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делают тему понятной без длинного объяснения: Die Vögel essen Samen. Die Kinder helfen den Vögeln. Es ist Winter, und die Vögel brauchen Futter.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примеров достаточно, чтобы ребёнок быстро прочитал и повторил их вслух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пять коротких предложений уже дают уверенный старт: легко читать, повторять и менять слова, не теряя смысл.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примеров в описании слайда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маленькому рассказу о зиме
</a:t>
            </a:r>
            <a:endParaRPr lang="en-US" sz="269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 логике простого устного ответа для 4 класса: от описания времени года к погоде, одежде, действию и итоговой оценке.
</a:t>
            </a:r>
            <a:endParaRPr lang="en-US" sz="8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6800" y="1490720"/>
            <a:ext cx="54495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1388" y="3174770"/>
            <a:ext cx="635775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Слова-помощники: richtig, gern, heute, draußen
</a:t>
            </a:r>
            <a:endParaRPr lang="en-US" sz="2404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heute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привязывает фразу ко дню разговора. Heute ist es kalt. С ним ребёнок учится начинать ответ просто и уверенно, без лишних слов.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gern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маленькое слово показывает, что действие нравится. Мы можем сказать: Ich lese gern. Оно делает ответ живым и помогает выражать отношение без длинного объяснения.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draußen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говорить о месте действия. Wir spielen gern draußen. Оно очень удобно для зимних тем, потому что связывает речь с улицей, снегом и прогулкой.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richtig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нужно, когда надо подтвердить правильный ответ. Das ist richtig. Для младших школьников это удобный и очень понятный способ сказать, что всё верно.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школе: учеба, перемена, окно, снежный двор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 окна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дети слушают учителя и повторяют немецкие слова о зиме. Потом они смотрят в окно и замечают снег во дворе. Так новое слово сразу связывается с тем, что видно каждый день.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со снежным видом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ученики подходят к окну, чтобы посмотреть на двор. Там бело, тихо и очень по-зимнему. Короткая фраза In der Pause schauen wir aus dem Fenster становится частью живой школьной сцены.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двор похож на 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двор легко описывать простыми словами: Draußen liegt Schnee. Die Kinder sind in der Schule. Такая картинка помогает детям говорить о зиме спокойно и уверенно, без длинных предложений.
</a:t>
            </a:r>
            <a:endParaRPr lang="en-US" sz="13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Winter, Schnee, kalt и warm помогают описывать погоду. Это самые первые и самые нужные слова темы, потому что они сразу связываются с зимним днём и простыми наблюдениями.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темы Winter для 4 класса
</a:t>
            </a:r>
            <a:endParaRPr lang="en-US" sz="2685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Mütze, Schal и Handschuhe относятся к одежде. Они легко запоминаются вместе, когда ребёнок представляет себя перед прогулкой: шапка, шарф и перчатки нужны почти сразу.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Schneemann, Ferien и Vogel делают тему интереснее. Здесь есть и игра, и отдых, и природа — всё, что дети любят обсуждать зимой на уроке немецкого языка.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 короткие сочетания: kalter Winter, weißer Schnee, warme Jacke, lustiger Schneemann. Такие пары помогают читать, писать и быстро строить первые ответы.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Winter ist kalt. Im Winter spielt man im Schnee. Эти фразы короткие, понятные и подходят для первого чтения, потому что в них уже есть тема и действие.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о зиме одним-двумя предложениями
</a:t>
            </a:r>
            <a:endParaRPr lang="en-US" sz="1911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mag den Winter. Der Schneemann ist lustig. Такие ответы помогают выразить отношение и сделать речь чуть более живой, не перегружая её сложными словами.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Vögel brauchen Futter. Ich trage eine Mütze. Здесь ребёнок видит, что можно говорить не только о погоде, но и о заботе, одежде и зимних делах.
</a:t>
            </a:r>
            <a:endParaRPr lang="en-US" sz="11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связать зимнюю тему с немецкими словами в речи
</a:t>
            </a:r>
            <a:endParaRPr lang="en-US" sz="2026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узнают и читают зимние слова по картинкам: Schnee, Winter, Mütze, Vogel. Это помогает уверенно произносить знакомую лексику вслух.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 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дети повторяют короткие модели: der Schnee ist weiß, die Jacke ist warm, die Kinder spielen. Так слова начинают соединяться в понятную речь.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ученик может сказать о зиме два-три предложения и ответить по картинке. Получается маленькое, но уже самостоятельное высказывание.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Winter ist da! — что остаётся в памяти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темы дети узнают зимние слова, читают короткие предложения и пробуют говорить сами. А ещё появляется приятное ощущение: немецкий язык может звучать просто, ярко и по-зимнему уютно.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2026-05-25T04:24:11Z</dcterms:created>
  <dcterms:modified xsi:type="dcterms:W3CDTF">2026-05-25T04:24:11Z</dcterms:modified>
</cp:coreProperties>
</file>