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Земли: география распространения, адаптации и значение для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заселяют Землю и почему это важно?
</a:t>
            </a:r>
            <a:endParaRPr lang="en-US" sz="2889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 географической оболочке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не существует отдельно: он связан с климатом, водой, рельефом и природными зонами. Именно среда определяет, где виды богаты и разнообразны, а где выживают лишь немногие, наиболее приспособленные формы.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животных и их географическое значение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рыбы, земноводные, пресмыкающиеся, птицы и млекопитающие. Их распространение хорошо отражает различия между климатическими поясами, типами водоёмов, лесами, пустынями и высокогорными территориями.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многочисленная 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животных именно беспозвоночные формируют основу видового разнообразия планеты. Особое место занимают насекомые: они представлены в огромном числе форм и играют важную роль в опылении, разложении и пищевых цепях.
</a:t>
            </a:r>
            <a:endParaRPr lang="en-US" sz="1048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моллюски, ракообразные, паукообразные, черви и многие другие формы составляют подавляющую часть описанных видов. Они заселяют почти все природные зоны и особенно заметны в почвах и водоёмах.
</a:t>
            </a:r>
            <a:endParaRPr lang="en-US" sz="1126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крупными группами животных помогают оценивать богатство природных комплексов и степень их сохранности. Чем устойчивее и разнообразнее условия среды, тем больше видов может существовать на данной территории.
</a:t>
            </a:r>
            <a:endParaRPr lang="en-US" sz="11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групп животных по числу видов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стоит помнить, что внутри беспозвоночных особенно велико разнообразие насекомых, поэтому их вклад в биоразнообразие особенно заметен.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резкое преобладание беспозвоночных: именно они определяют основную часть видового богатства животного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«Животный мир»; доли приведены в соответствии с распространённой оценкой описанных видов
</a:t>
            </a:r>
            <a:endParaRPr lang="en-US" sz="10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 берег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морях и океанах животные живут в толще воды, у дна и в прибрежной зоне. Здесь важны солёность, давление, освещённость и движение воды, а также способность находить пищу на больших пространствах.
</a:t>
            </a:r>
            <a:endParaRPr lang="en-US" sz="137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степь и пустыня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сообщества заметно различаются по плотности жизни. В лесу много укрытий и корма, в степи животные приспособлены к открытым пространствам, а в пустыне решающими становятся экономия влаги и защита от перегрева.
</a:t>
            </a:r>
            <a:endParaRPr lang="en-US" sz="125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 горы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и высокогорных районах условия особенно жёсткие: короткое лето, сильный ветер, бедная кормовая база и резкие перепады температуры. Поэтому здесь выживают виды с высокой выносливостью и сезонной сменой поведения.
</a:t>
            </a:r>
            <a:endParaRPr lang="en-US" sz="1223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животных на карте природы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21693"/>
            <a:ext cx="4176900" cy="20823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зон и характерных животных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состав фауны зависит не только от климата, но и от набора приспособлений, которые позволяют виду закрепиться в конкретной среде.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 к среде не самые крупные, а наиболее приспособленные виды; именно адаптации определяют успешность жизни в зоне.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типичных представителей природных зон по школьному курсу географии и 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животных к условиям среды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помогают виду жить в определённой среде: густой мех сохраняет тепло, перепонки облегчают плавание, а форма клюва или зубов связана с типом питания и добычей корма.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приспособления позволяют переживать холод, жару и дефицит влаги. Сюда относятся спячка, накопление жира, экономный расход воды и высокая устойчивость к перепадам температуры.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реакции часто не менее важны, чем строение тела. Миграции, ночной образ жизни, групповая защита и забота о потомстве повышают шансы на выживание в изменчивой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энергии через трофические уровни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принципу передачи вещества и энергии в природной цепи питания.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трофические уровни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водоросли создают органическое вещество из неорганических ресурсов. Они становятся началом любой пищевой цепи и определяют, сколько энергии поступит в следующие звенья сообщества.
</a:t>
            </a:r>
            <a:endParaRPr lang="en-US" sz="1204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завершают разложение остатков, возвращая вещества в почву и воду. Благодаря им замыкается круговорот, без которого экосистема быстро теряла бы устойчивость.
</a:t>
            </a:r>
            <a:endParaRPr lang="en-US" sz="1349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Травоядные, хищники и всеядные животные получают энергию, поедая другие организмы. На каждом уровне часть энергии теряется, поэтому более длинные цепи встречаются реже.
</a:t>
            </a:r>
            <a:endParaRPr lang="en-US" sz="134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исчезает одно звено, меняется численность многих видов. Сокращение хищников усиливает давление травоядных на растения, а уменьшение опылителей ослабляет размножение цветковых растений.
</a:t>
            </a:r>
            <a:endParaRPr lang="en-US" sz="13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животных по основным группам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 именно разнообразие видов, а не численность особей в природе. Это различие особенно важно при оценке состояния экосистем и охраны редких групп.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видовое богатство сосредоточено у насекомых; среди позвоночных выделяются рыбы, но в целом беспозвоночные значительно превосходят их по разнообразию.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«Животный мир»; значения представлены как сравнительный индекс для наглядности
</a:t>
            </a:r>
            <a:endParaRPr lang="en-US" sz="10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040" y="3162810"/>
            <a:ext cx="3375660" cy="14471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животных и сезонные изменения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помогают животным пережить неблагоприятный сезон, когда снижается температура, уменьшается кормовая база или ухудшаются условия размножения. Поэтому перемещения тесно связаны с ритмами природы.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выживание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миграций животные ориентируются по солнцу, звёздам, магнитному полю Земли и особенностям ландшафта. Такие перемещения повышают шансы на выживание, но требуют больших энергетических затрат.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путь занимает сотни и тысячи километров: птицы летят на зимовку, морские животные следуют за кормом, а копытные меняют пастбища вслед за сезонной растительностью.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существование помогает животным быстрее замечать опасность, эффективнее искать пищу и защищать детёнышей. У волков, львов и дельфинов совместные действия повышают успех всей группы.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ролей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сложных сообществах особи часто выполняют разные функции: одни охотятся, другие охраняют территорию, третьи заботятся о потомстве. Такая организация делает поведение более устойчивым и согласованным.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пчёл и муравьёв общественная жизнь достигает наибольшей сложности: в колонии есть матка, рабочие особи и защитники. Чёткое распределение обязанностей поддерживает существование всей семьи.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животных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 животных в природных системах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группы животных поддерживают круговорот веществ, размножение растений и устойчивость экосистем.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 только потребляют ресурсы, но и поддерживают воспроизводство растений, очищение среды и равновесие пищевых связей.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экологии животных и функциям организмов в экосистемах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животному миру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наибольший ущерб часто связан не с единичным фактором, а с их сочетанием: среды обитания разрушаются, а популяции становятся уязвимее к остальным воздействиям.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видов требует прежде всего защиты территорий, потому что именно разрушение местообитаний запускает цепочку вторичных потерь.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основным антропогенным угрозам животному миру; значения отражают учебную ранжировку факторов, а не официальную статистику
</a:t>
            </a:r>
            <a:endParaRPr lang="en-US" sz="10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исчезающие виды животных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фиксирует Красная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включает виды, которым угрожает исчезновение, и помогает определить приоритеты охраны. Она служит не списком редкости, а инструментом для принятия природоохранных решений.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наиболее известных редких видов относятся амурский тигр, дальневосточный леопард, снежный барс, белый медведь и морские черепахи. Их ареалы часто сильно ограничены.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уязвимости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сокращается из-за браконьерства, фрагментации мест обитания, медленного размножения и нехватки корма. Для крупных хищников и морских животных особенно опасны долгие периоды восстановления популяции.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охрана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таких видов возможно только при защите ключевых территорий, ограничении хозяйственной деятельности и постоянном контроле численности. Без этого даже охранные меры дают кратковременный эффект.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охраны животного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природоохранной практике: от изучения вида до долгосрочного мониторинга его состояния.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 человеком: домашние и синантропные виды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Собака, кошка, корова, лошадь, овца и куры сформировались в результате длительного одомашнивания. Их внешность и поведение изменялись под влиянием отбора и постоянного ухода человека.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успешны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создаёт новые ресурсы: остатки пищи, здания, подвалы, парки и транспортные коридоры. Это позволяет синантропным видам быстро приспосабливаться и расширять ареал рядом с поселениями.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Синантропные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Голуби, вороны, крысы, мыши, лисицы и ежи нередко используют города как удобную среду. Они находят здесь пищу, убежища и тёплые места для выживания зимой.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виды приносят пользу как домашние животные и источники пищи, другие могут переносить загрязнение и болезни. Поэтому рядом с человеком важны санитарные нормы и ответственное обращение с животными.
</a:t>
            </a:r>
            <a:endParaRPr lang="en-US" sz="112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002539"/>
            <a:ext cx="4176900" cy="17206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диких, домашних и синантропных животных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среда жизни и степень зависимости от человека определяют поведение, примеры и экологическую роль животных.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не уничтожает животный мир полностью, но заметно перестраивает его состав, создавая как домашние, так и синантропные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школьного курса зоогеографии и экологии животных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200" y="1443550"/>
            <a:ext cx="422100" cy="422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5237" y="1462200"/>
            <a:ext cx="432900" cy="38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40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3990" y="3061560"/>
            <a:ext cx="422100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методы изучения животного мира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изучает, где именно обитают виды, как распределяются по материкам, природным зонам и климатическим поясам, а также почему их ареалы имеют разные границы.
</a:t>
            </a:r>
            <a:endParaRPr lang="en-US" sz="1226" dirty="0"/>
          </a:p>
        </p:txBody>
      </p:sp>
      <p:sp>
        <p:nvSpPr>
          <p:cNvPr id="12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зоологии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рассматривает строение, развитие, поведение и происхождение животных. Вместе с географией она помогает понять, как строение вида связано с условиями среды и историей расселения.
</a:t>
            </a:r>
            <a:endParaRPr lang="en-US" sz="1226" dirty="0"/>
          </a:p>
        </p:txBody>
      </p:sp>
      <p:sp>
        <p:nvSpPr>
          <p:cNvPr id="13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Фотоловушки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Фотоловушки позволяют наблюдать скрытных и ночных животных без постоянного присутствия человека. Они дают точные сведения о численности, активности и составе видов в труднодоступных районах.
</a:t>
            </a:r>
            <a:endParaRPr lang="en-US" sz="1226" dirty="0"/>
          </a:p>
        </p:txBody>
      </p:sp>
      <p:sp>
        <p:nvSpPr>
          <p:cNvPr id="14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Спутниковое слежение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метки помогают отслеживать перемещения птиц, морских животных и крупных млекопитающих. Эти данные особенно важны для изучения миграций, зимовок и использования кормовых территорий.
</a:t>
            </a:r>
            <a:endParaRPr lang="en-US" sz="1192" dirty="0"/>
          </a:p>
        </p:txBody>
      </p:sp>
      <p:sp>
        <p:nvSpPr>
          <p:cNvPr id="15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 генетические методы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Кольцевание птиц, учёт следов и генетический анализ уточняют ареалы и родственные связи популяций. Такие методы позволяют оценивать состояние видов и принимать научно обоснованные меры охраны.
</a:t>
            </a:r>
            <a:endParaRPr lang="en-US" sz="11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 — основа живой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соединяет природные зоны Земли в единое целое: через пищевые связи, опыление, расселение семян и регуляцию численности он поддерживает устойчивость биосферы и требует бережного отношения человека.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2026-06-03T00:41:52Z</dcterms:created>
  <dcterms:modified xsi:type="dcterms:W3CDTF">2026-06-03T00:41:52Z</dcterms:modified>
</cp:coreProperties>
</file>