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животные приспосабливаются к разным природным условиям Земли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Земли как часть географической оболочки
</a:t>
            </a:r>
            <a:endParaRPr lang="en-US" sz="39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животные: как они связаны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изучает животных не отдельно, а вместе с климатом, водами, рельефом, почвами и растительностью. Именно эти условия определяют, какие виды приживаются в Арктике, пустыне, лесу или горах.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различаются животные по средам обитания
</a:t>
            </a:r>
            <a:endParaRPr lang="en-US" sz="2641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71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живут на суше, поэтому умеют быстро передвигаться по поверхности, находить пищу среди растительности и дышать атмосферным воздухом. Их тело часто приспособлено к бегу, прыжкам или лазанию.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670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виды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5452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обитают в морях, реках и озёрах. У них есть плавники, обтекаемая форма тела и особые способы дыхания, которые помогают двигаться в воде и не тратить лишнюю энергию.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5450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животные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93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 летучие мыши большую часть жизни проводят в полёте или в воздухе. Для этого у них лёгкое тело, развитые органы зрения и приспособления, позволяющие уверенно держаться в полёте.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492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жители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4407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Кроты, дождевые черви и многие насекомые живут в почве или под землёй. Там меньше света, но больше влажности и укрытий, поэтому такие животные роют ходы, норы и используют узкие пространства.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94405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обитатели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видов животных известно науке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животных особенно велико среди групп, которые живут в самых разных условиях и быстро приспосабливаются к изменениям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резко превосходят остальные группы по числу видов, а более крупные позвоночные представлены значительно меньшим разнообразием.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общим данным зоологической систематики; число описанных видов может уточняться по мере новых открытий.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природный дом для животных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заселён неравномерно: одни животные держатся на земле, другие — в кронах, а третьи — в кустарниках и подлеске. Такое деление помогает им находить пищу и избегать опасности.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ярусы леса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дятлы, лоси, совы, зайцы, кабаны и бурые медведи используют лес по-разному. Каждый вид занимает свою нишу и связан с определённым ярусом и типом корма.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леса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смягчает ветер, сохраняет влажность и защищает от летней жары. Поэтому в нём легче выживать многим видам, чем на открытых пространствах, где условия более суровые.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условий среды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кусты и опавшие листья создают множество источников корма. Здесь животные находят семена, плоды, насекомых, а также места для гнёзд, нор и дневного отдыха.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 укрытие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холодным районам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тепла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северных животных густой мех, плотное оперение или толстый слой жира. Эти признаки уменьшают потери тепла и помогают дольше сохранять энергию в морозную погоду.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окраска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или очень светлый цвет шерсти и перьев делает животных менее заметными на снегу и льду. Это важно и для охоты, и для защиты от врагов.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Компактное тело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уши, небольшие конечности и плотное туловище уменьшают площадь теплоотдачи. Благодаря этому белый медведь, песец и северный олень легче переносят холод.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видов меняется окраска в зависимости от времени года. Летом и зимой это помогает и маскироваться, и лучше приспосабливаться к меняющемуся пейзажу тундры.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в природной зоне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путь энергии и веществ в экосистеме от Солнца к разным группам организмов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014085"/>
            <a:ext cx="4598400" cy="146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животных разных сред обитания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строение тела и способы передвижения напрямую связаны с условиями среды.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отличаются условия среды, тем заметнее различаются формы тела и способы движения животных.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и географии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животные мигрируют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наступают холод, засуха или нехватка корма, животные начинают искать более благоприятные места. Миграция помогает пережить опасный сезон и сохранить потомство.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ресурсам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Журавли и дикие гуси улетают туда, где теплее и легче добыть пищу. Северные олени переходят на новые пастбища вслед за растительностью.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рыбы, например лосось, возвращаются к местам нереста. Там условия особенно подходят для появления и развития следующего поколения.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 просыпается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первыми лучами солнца в парке и лесу становятся заметны воробьи, белки, ящерицы и многие бабочки. Они ищут корм, греются на свету и активно двигаются, пока хорошо видно окружающее пространство. Днём им проще замечать опасность и находить пищу.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смена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наступлением темноты на охоту выходят совы, летучие мыши, еноты и ёж. В это время меньше конкурентов и легче скрыться от врагов. Ночные животные лучше слышат, чувствуют запахи и ориентируются без яркого света.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Дневные и ночные животные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редкие животные исчезают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виды, которым нужны большие нетронутые территории и спокойные места для размножения.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угроза связана с потерей среды обитания; остальные факторы усиливают её и ускоряют сокращение численности.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школьной географии и природоохранных обзоров; точные доли не приводятся.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134833"/>
            <a:ext cx="221100" cy="19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1890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6787" y="265585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6787" y="3423775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5200" y="4194250"/>
            <a:ext cx="221100" cy="221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защиты животных
</a:t>
            </a:r>
            <a:endParaRPr lang="en-US" sz="2600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 помогает животному сливаться с травой, корой, песком или снегом. Так его труднее заметить хищнику, а иногда и добыче.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Прочный панцирь или чешуя закрывают уязвимые части тела и уменьшают риск нападения. Такой способ защиты особенно важен для медлительных животных.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делают добычу неудобной и опасной для хищника. У ежа они сочетаются со способностью сворачиваться в плотный шар.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побег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спасаются не бронёй, а скоростью. Они резко убегают или взлетают, оставляя врага позади и выигрывая время для спасения.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Отпугивание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запах, ядовитые вещества или громкие звуки предупреждают об опасности. Такие сигналы заставляют хищника отказаться от нападения ещё до контакта.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45" y="1733225"/>
            <a:ext cx="4172211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известные рекорды размеров, скорости и необычных приспособлений у животных.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показывают, что строение и возможности животных тесно связаны с условиями их жизни и способом добывать пищу.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географии; общепринятые сведения о животных.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животного мира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животных для человека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71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дают человеку молоко, мясо, яйца, шерсть и кожу. Эти продукты используются в питании, одежде и быту, поэтому животные важны для сельского хозяйства.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670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 сырьё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5452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переносят пыльцу с цветка на цветок и помогают образованию плодов и семян. Благодаря опылению повышается урожайность садов, огородов и полей.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5450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растениям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93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Лошади, собаки и другие животные издавна помогали человеку в перевозке грузов, охране и поиске людей. В некоторых районах эта помощь остаётся нужной и сегодня.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492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транспорт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4407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 поддерживают природное равновесие: регулируют численность других видов, участвуют в пищевых цепях и делают природные сообщества устойчивее.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94405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природы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сохраняют разнообразие животных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охраны природы и редких видов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75" y="3720675"/>
            <a:ext cx="24864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яркими ветвями кораллов прячутся рыбы, морские звёзды и маленькие ракообразные. Риф даёт укрытие, пищу и защиту от сильных течений, поэтому здесь особенно много разных видов.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коралловом рифе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25" y="3720675"/>
            <a:ext cx="24864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в океан, тем меньше света и сильнее давление воды. Поэтому у многих обитателей глубоководья особое строение тела, большие глаза или способность светиться в темноте.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и давление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75" y="3720675"/>
            <a:ext cx="24864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Дельфины, акулы и киты уверенно движутся в толще воды благодаря обтекаемому телу и плавникам. Морская среда требует экономного движения, а также умения долго находиться под водой.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Волны, вода и движение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океанов и морей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животное разнообразие выше всего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 и богатая растительность создают больше кормовых ресурсов, укрытий и мест для размножения.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богатые сообщества формируются там, где есть тепло и влага; суровый климат и нехватка пищи резко уменьшают число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школьному курсу географии; значения условные, для наглядного сравнения.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стадные и одиночные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группой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Волки, львы и многие птицы объединяются в стаи или прайды, потому что так проще добывать пищу, защищать детёнышей и замечать опасность раньше соперника.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защита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Стадо или стая сбивает хищника с толку и уменьшает риск для каждого животного. Кроме того, группы помогают сохранять тепло и обмениваться сигналами.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Одиночный охотник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Тигры, леопарды и другие крупные хищники часто живут поодиночке. Им нужно много пространства, а добычи на одной территории обычно недостаточно для большой группы.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территория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Одиночные животные охраняют участок, где охотятся и выращивают потомство. Такое поведение помогает избегать лишней конкуренции за пищу и удобные укрытия.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9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 городе и рядом с человеком
</a:t>
            </a:r>
            <a:endParaRPr lang="en-US" sz="3094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Голуби, воробьи, белки, ёжики, кошки и собаки хорошо приспосабливаются к жизни среди домов. Они находят пищу в парках, дворах, у мусорных контейнеров и возле людей.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соседи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животные живут к людям, тем сильнее зависит их жизнь от порядка в городе. Чистота, кормушки и бережное отношение помогают им выживать рядом с нами.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 человеком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скверы и дворы с деревьями особенно важны для птиц и мелких зверьков. Такие места дают тень, корм, гнёзда и безопасные маршруты передвижения.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островки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животные привыкают к транспорту, громким звукам и яркому освещению. Из-за этого у них меняется поведение, время активности и способы поиска укрытия.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шуму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 — зеркало природы Земли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по-разному приспособлены к жизни на суше, в воде, в воздухе и под землёй, но всех их объединяет зависимость от природных условий и бережного отношения человека.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2026-06-02T17:18:45Z</dcterms:created>
  <dcterms:modified xsi:type="dcterms:W3CDTF">2026-06-02T17:18:45Z</dcterms:modified>
</cp:coreProperties>
</file>