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Неологизмы: новые слова в жизни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отвечает на перемены в мире людей?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новые вещи, занятия и способы общения, языку нужны точные названия. Поэтому в речи возникают новые слова, новые значения и новые выражения, отражающие жизнь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пополняется новыми словами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431" y="14404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совсем новое наименование предмета или явления. Оно появляется, когда раньше в языке не было удобного и точного слова для новой реальности, например для техники или современных занятий.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уже известное слово начинает обозначать другое, новое понятие. Так обычное слово получает дополнительный смысл и помогает назвать современный предмет или действие без создания нового корня.
</a:t>
            </a:r>
            <a:endParaRPr lang="en-US" sz="1431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Неологизмом может стать и устойчивое сочетание слов. Такие выражения быстро закрепляются в речи, если они удобно и точно называют новое явление, знакомое многим людям.
</a:t>
            </a:r>
            <a:endParaRPr lang="en-US" sz="1431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 неологизмам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чаще всего слышат новые слова в интернете, играх, видео и переписке. Слова вроде «чат», «лайк» и «мем» помогают быстро говорить о том, что происходит онлайн.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попадают и в разговоры со сверстниками, поэтому становятся привычными очень быстро. Однако в учебных текстах важно выбирать уместные и понятные слова, а не только модные.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в жизни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слово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новое явление постепенно получает название и входит в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новое слово приходит из другого языка. Так язык быстро получает название для предмета или явления, которое уже давно существует в другой стране или сфере.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создаётся внутри самого языка: с помощью приставок, суффиксов или сложения частей слов. Такой способ помогает сделать название понятным и удобным для носителей языка.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старое слово получает новое значение. Тогда знакомая форма остаётся, но начинает называть другое явление, особенно в мире техники и цифровых устройств.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появления неологизмов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08441"/>
            <a:ext cx="4063200" cy="24140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разные способы образования неологизмов и их значения.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использует разные модели: заимствует, строит слова из своих частей и переосмысливает старые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способами образования слов в современном русском языке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новые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современной русской речи и учебных материалов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новые слова чаще всего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поток новых слов связан с тем, чем люди пользуются каждый день.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— главный источник современных неологизмов; другие сферы дают меньше, но тоже важные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новые слова приходят в русский язык из других языков, особенно из английского. Они появляются там, где нужно быстро назвать новую технологию, действие или формат общения.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заимствование может казаться непривычным, но затем слово становится понятным и начинает жить по правилам русского языка. Оно изменяется по числам и падежам, как обычные слова.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заимствованные слова дают начало новым формам. Так возникают глаголы и другие производные слова, которые активно используются в разговорной речи и в интернете.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«чат», «файл», «лайк» или «пост» показывают, что язык не только принимает чужие слова, но и делает их своими.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русском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придумать новое слово, если обычных слов недостаточно для яркого образа. Тогда строка звучит необычно и запоминается, а читатель лучше чувствует настроение текста. Именно так авторские неологизмы помогают сделать речь выразительной и точной.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рождается в стихе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 и Велимир Хлебников прославились смелыми языковыми находками. Они показывали, что слово можно не только найти в словаре, но и создать самому. В книге такие слова особенно заметны: рядом с ними обычный текст словно оживает.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словотворчества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и писатели создают новые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толковых словарей русского языка; составлено для презентации.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слово — новое значение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речи такие переносы смысла помогают быстро понять новое явление и не перегружать язык лишними названиями.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старых слов — удобный и экономный путь пополнения словаря.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переписки и соцсетей входят в разговор школьников быстрее всего. Они помогают коротко и понятно назвать действия, реакции и форматы общения, которые стали привычными в цифровой среде.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новые слова приходят из игр и онлайн-активностей. Так в речи закрепляются названия форматов и ролей, которые легко узнать по контексту и которые часто повторяются в компаниях сверстников.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медиа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в рекламе, видео и у популярных авторов, быстро становятся узнаваемыми. Часть из них остается только как модная деталь, а часть переходит в обычную речь.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лучше выбирать слова, смысл которых понятен всем. Если новое выражение звучит слишком разговорно или неясно, его заменяют нейтральным словом, чтобы мысль была точной и аккуратной.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новые слова слышат школьники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 в языке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проходит путь от живой речи до словаря или исчезновения.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новые слова и что они называют.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неологизмов связано с интернетом, играми и цифровым общением.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современному русскому языку; составлено для презентации.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неологизмов и их значения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приборы и открытия требуют точных названий: так в языке закрепляются короткие и удобные термины, которые понятны специалистам и обычным людям.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показывают, как научные открытия быстро пополняют словарь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 лексике науки и техники; составлено для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яркой витрине появляется короткая надпись о новой коллекции, а рядом звучит слово «бренд». Оно сразу связывается с модой, выбором и узнаваемым стилем. Именно так реклама превращает редкое выражение в привычное.
</a:t>
            </a:r>
            <a:endParaRPr lang="en-US" sz="65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 витрины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смартфоне быстро сменяются короткие ролики, и под каждым обсуждают новый «рилс» или «инфлюенсера». Такие слова распространяются через медиа почти мгновенно, потому что их слышат, читают и повторяют каждый день.
</a:t>
            </a:r>
            <a:endParaRPr lang="en-US" sz="661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Видео, которое повторяют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мода и медиа запускают новые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наблюдений за лексикой современного русского языка; составлено для презентации.
</a:t>
            </a:r>
            <a:endParaRPr lang="en-US" sz="954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неологизмами со временем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удерживается в языке, если оно удобно, понятно и нужно для повседневного общения или учебы.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полезнее новое слово для людей, тем выше шанс, что оно станет частью общего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нужны языку, потому что помогают назвать предметы, явления и действия, которых раньше не было. Без них сложно точно говорить о современной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модное слово подходит для любой ситуации. В разговоре со сверстниками оно может звучать естественно, но в тетради или на уроке лучше выбирать ясные и нейтральные варианты.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правило простое: сначала подумай, поймут ли тебя все слушатели. Если слово слишком новое, чужое или неуместное, лучше заменить его более привычным русским словом.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относиться к новым словам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помогают понимать новости, рекламу, приложения и сообщения в интернете, где новые слова появляются особенно часто и быстро.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новые слова, легче разбираться в речи сверстников и не теряться, когда в разговоре звучат непривычные выражения.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неологизмам видно, что сейчас важно людям: технологии, общение, развлечения, учёба и новые способы обмена информацией.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человек понимает современные слова, тем точнее он читает, слушает и сам выражает мысли.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неологизмы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показывают, как язык откликается на новые открытия, привычки и способы общения. Они делают речь точнее, современнее и помогают нам лучше понимать своё время.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растёт вместе с жизнью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2026-05-21T14:31:15Z</dcterms:created>
  <dcterms:modified xsi:type="dcterms:W3CDTF">2026-05-21T14:31:15Z</dcterms:modified>
</cp:coreProperties>
</file>