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-man, -er, -ist, -ian, -ect, -or в английском языке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окончаний, которые помогают узнавать смысл английских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суффиксы помогают понимать слова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в конце слова и часто подсказывает, кто что делает, кем является человек или к какой группе он относится. Это удобно для чтения, перевода и запоминания новой лексики.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221503"/>
            <a:ext cx="5253300" cy="20781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шести суффиксов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главное значение каждого окончания и помогает увидеть общие модели в словах.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особенно полезны -er, -ist, -ian и -or: они чаще всего встречаются в словах о людях и профессиях.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словообразования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-man: традиционные названия людей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устойчивые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-man часто встречается в привычных словах, которые называют человека по работе или роли: policeman, fireman, postman, businessman. Такие слова запоминают целиком, потому что они очень распространены.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добавляет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показывает занятие, а -man прибавляет значение «человек, который этим занимается». Благодаря этому легко понять смысл даже незнакомого слова, если оно построено по знакомой модели.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современного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современных текстах такие слова остаются устойчивыми, даже если речь идёт не только о мужчинах. Поэтому важно узнавать их как готовые словарные единицы, а не только как правило словообразования.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словаря достаточно узнавать самые частые примеры и не путать это окончание с обычным словом man. Оно помогает понять старые и очень привычные названия профессий.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-er: самый частый в школьных словах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8097" y="188692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-er чаще всего означает человека, который что-то делает: teacher, driver, reader, singer, swimmer. Это один из самых удобных суффиксов для первых тем по словообразованию.
</a:t>
            </a:r>
            <a:endParaRPr lang="en-US" sz="903" dirty="0"/>
          </a:p>
        </p:txBody>
      </p:sp>
      <p:sp>
        <p:nvSpPr>
          <p:cNvPr id="13" name="Text 3"/>
          <p:cNvSpPr txBox="1"/>
          <p:nvPr/>
        </p:nvSpPr>
        <p:spPr>
          <a:xfrm>
            <a:off x="2062126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модель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-er присоединяется к глагольной основе, поэтому смысл слова можно угадать по действию. Если основа связана с чтением, движением или письмом, слово часто обозначает исполнителя этого действия.
</a:t>
            </a:r>
            <a:endParaRPr lang="en-US" sz="903" dirty="0"/>
          </a:p>
        </p:txBody>
      </p:sp>
      <p:sp>
        <p:nvSpPr>
          <p:cNvPr id="14" name="Text 4"/>
          <p:cNvSpPr txBox="1"/>
          <p:nvPr/>
        </p:nvSpPr>
        <p:spPr>
          <a:xfrm>
            <a:off x="3846148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продуктивный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суффикс легко образует новые слова и часто встречается в учебниках. Поэтому он особенно полезен для 6 класса: такие слова быстро распознаются в тексте и в упражнениях.
</a:t>
            </a:r>
            <a:endParaRPr lang="en-US" sz="903" dirty="0"/>
          </a:p>
        </p:txBody>
      </p:sp>
      <p:sp>
        <p:nvSpPr>
          <p:cNvPr id="15" name="Text 5"/>
          <p:cNvSpPr txBox="1"/>
          <p:nvPr/>
        </p:nvSpPr>
        <p:spPr>
          <a:xfrm>
            <a:off x="5630188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люди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-er встречается и в названиях предметов, которые что-то делают или помогают: toaster, mixer. В таком случае суффикс тоже подсказывает функцию, а не просто внешний вид слова.
</a:t>
            </a:r>
            <a:endParaRPr lang="en-US" sz="903" dirty="0"/>
          </a:p>
        </p:txBody>
      </p:sp>
      <p:sp>
        <p:nvSpPr>
          <p:cNvPr id="16" name="Text 6"/>
          <p:cNvSpPr txBox="1"/>
          <p:nvPr/>
        </p:nvSpPr>
        <p:spPr>
          <a:xfrm>
            <a:off x="7414237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через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оканчивается на -er, полезно сразу задавать вопрос: кто выполняет действие? Такой приём помогает быстрее переводить и не путать похожие формы.
</a:t>
            </a:r>
            <a:endParaRPr lang="en-US" sz="9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-ist: специалист, музыкант, художник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 интересом к делу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-ist часто обозначает человека, который занимается определённой областью, интересуется ею или является специалистом: artist, scientist, pianist, tourist, dentist. Это словообразовательная модель с более профессиональным оттенком.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наукой и искусством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с этим окончанием относятся к науке, музыке, искусству или профессиям. Поэтому по -ist можно догадаться, что речь идёт не просто о действии, а о занятии или умении.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официальный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звучат чуть более книжно или официально, чем слова с -er. Это помогает отличать общие названия людей от слов, связанных с профессией или специализацией.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лексике особенно важно узнавать artist, dentist и pianist. Эти слова часто встречаются в темах о людях, хобби, искусстве и профессиях, поэтому их стоит запомнить как готовые модели.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дают эти суффиксы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большинство окончаний помогает назвать человека по занятию или роли, а отдельная группа слов связана со специализацией.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часть приходится на суффиксы о профессии и действии; группа -ist выделяется как важная для науки и искусства.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словообразования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-ian: специалист или человек из страны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musician и pianist суффикс -ian помогает назвать человека, связанного с музыкой. Он указывает не на действие, а на профессию или постоянное занятие.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librarian показывает человека, работающего в библиотеке. Такое окончание часто встречается в названиях специалистов и звучит немного более официально, чем привычные слова с -er.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-ian может обозначать связь со страной или нацией: Canadian. В таком случае оно помогает понять, к какой группе или месту относится человек.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учеников важно узнавать такие слова сразу, потому что они часто встречаются в учебных темах о людях, профессиях и странах. Это облегчает чтение и перевод.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слова по суффиксу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 шагом понять значение слова по его окончанию и основе.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окончание встречается редко, поэтому такие слова обычно запоминают целиком, а не по правилу.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dialect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пример для этого окончания — dialect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-or: исполнитель действия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-or чаще всего показывает человека, который выполняет действие или связан с определённой ролью. Он помогает сразу узнать слова, обозначающие профессии, занятия и функции людей.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 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суффикс часто встречается в словах латинского происхождения и нередко звучит более книжно, чем -er. Поэтому actor, doctor или inventor полезно запоминать как готовые модели.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-er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-or нередко похож на -er: оба могут называть исполнителя действия. Но написание и происхождение различаются, поэтому важно внимательно смотреть на окончание целиком, а не только на последнюю букву.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в первую очередь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словаря достаточно узнавать самые частые примеры: actor, doctor, inventor, tutor и visitor. Они помогают быстро понять значение нового слова по его окончанию и не путать его с другими моделями.
</a:t>
            </a:r>
            <a:endParaRPr lang="en-US" sz="9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2305" y="1318200"/>
            <a:ext cx="5679390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с каждым суффиксом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окончание связано с общим значением слова и повторяется в похожих примерах.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окончания, которые называют людей по профессии, занятию или роли; -ect встречается как редкое исключение.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«Суффиксы» для 6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окончания, но разные значения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Driver и actor выглядят просто, но их окончания подсказывают разное происхождение и значение. Первое слово связано с действием, второе — с человеком, который выполняет роль. Если смотреть только на последнюю букву, легко ошибиться.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или любитель?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и художник тоже образуют разные группы слов: musician и artist не совпадают по суффиксу, хотя оба связаны с творчеством. Один суффикс указывает на профессию или сферу, другой — на человека, который занимается искусством.
</a:t>
            </a:r>
            <a:endParaRPr lang="en-US" sz="1089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видеть окончание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похожим звучанием часто сбивают с толку, если не выделять суффикс полностью. Когда ученик замечает -er, -or, -ist или -ian, он быстрее понимает значение слова и точнее выбирает написание в упражнении.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 всего в школьной лексике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окончания проще всего встретить в словах по темам учебника и классной работы.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для запоминания — -er и -ist; -or и -ian тоже важны, а -ect стоит учить как редкое исключение.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школьной лексики для 6 класса; без точной статистики, 2025.
</a:t>
            </a:r>
            <a:endParaRPr lang="en-US" sz="6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похожие суффиксы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-er и -or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окончания могут называть человека по действию, но -or чаще встречается в словах латинского происхождения и звучит более формально. Сравнивайте не последнюю букву, а весь суффикс.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-ist и -ian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варианта часто связаны со специалистами, однако употребляются в разных группах слов. Суффикс -ist чаще указывает на занятие, а -ian нередко связан с профессией или происхождением.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-man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окончание чаще встречается в устойчивых словах, которые лучше запоминать целиком. Оно редко образует новые привычные школьные слова, поэтому не стоит пытаться применять его по шаблону.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-ect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редкое окончание, и его легко перепутать с более знакомыми моделями. Такие слова, как dialect, лучше учить отдельно, обращая внимание на точное написание и значение.
</a:t>
            </a:r>
            <a:endParaRPr lang="en-US" sz="10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значения и написания слова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поэтапно определить суффикс, понять значение слова и проверить его в учебнике или словаре.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письме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без лишних букв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musician часто пишут с пропуском буквы или добавляют ненужное окончание, например musican или musicianer. Чтобы избежать ошибки, полезно помнить полное написание и проверять его в учебном примере.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Inventor, а не inventer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 -or учащиеся иногда заменяют суффикс на -er, хотя это меняет написание слова. Inventor относится к правильной модели, поэтому важно запоминать его как отдельный пример.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Actor пишется с -or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actor часто по ошибке превращают в acter, потому что суффикс -er кажется привычнее. На самом деле здесь используется -or, и именно он помогает сохранить правильное значение слова.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слово dialect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dialect легко пропустить букву или добавить лишний суффикс, потому что оно встречается реже других. Такие слова лучше запоминать целиком, а не пытаться писать по знакомой модели.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 школьном словаре и темах урока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8097" y="188692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где они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окончания особенно полезны в разделах «Профессии», «Люди», «Искусство», «Наука», «Страны и национальности». В таких темах часто появляются слова, которые легко узнать по окончанию.
</a:t>
            </a:r>
            <a:endParaRPr lang="en-US" sz="903" dirty="0"/>
          </a:p>
        </p:txBody>
      </p:sp>
      <p:sp>
        <p:nvSpPr>
          <p:cNvPr id="13" name="Text 3"/>
          <p:cNvSpPr txBox="1"/>
          <p:nvPr/>
        </p:nvSpPr>
        <p:spPr>
          <a:xfrm>
            <a:off x="2062126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стоит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особенно важны teacher, artist, musician, Canadian, actor, reader и driver. Они часто встречаются в учебнике и помогают увидеть, как один и тот же суффикс повторяется в знакомых словах.
</a:t>
            </a:r>
            <a:endParaRPr lang="en-US" sz="903" dirty="0"/>
          </a:p>
        </p:txBody>
      </p:sp>
      <p:sp>
        <p:nvSpPr>
          <p:cNvPr id="14" name="Text 4"/>
          <p:cNvSpPr txBox="1"/>
          <p:nvPr/>
        </p:nvSpPr>
        <p:spPr>
          <a:xfrm>
            <a:off x="3846148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выделять окончание в слове, проще догадаться о его значении ещё до перевода. Это экономит время при чтении и помогает быстрее находить нужное слово в словаре.
</a:t>
            </a:r>
            <a:endParaRPr lang="en-US" sz="903" dirty="0"/>
          </a:p>
        </p:txBody>
      </p:sp>
      <p:sp>
        <p:nvSpPr>
          <p:cNvPr id="15" name="Text 5"/>
          <p:cNvSpPr txBox="1"/>
          <p:nvPr/>
        </p:nvSpPr>
        <p:spPr>
          <a:xfrm>
            <a:off x="5630188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смотреть на образцы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несколько слов с одинаковым окончанием, он начинает замечать общую модель. Так новые слова запоминаются быстрее, а похожие формы перестают казаться случайными.
</a:t>
            </a:r>
            <a:endParaRPr lang="en-US" sz="903" dirty="0"/>
          </a:p>
        </p:txBody>
      </p:sp>
      <p:sp>
        <p:nvSpPr>
          <p:cNvPr id="16" name="Text 6"/>
          <p:cNvSpPr txBox="1"/>
          <p:nvPr/>
        </p:nvSpPr>
        <p:spPr>
          <a:xfrm>
            <a:off x="7414237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не только учить слова, но и проверять себя. Если окончание знакомо, легче понять, связано ли слово с человеком, профессией, происхождением или особой ролью.
</a:t>
            </a:r>
            <a:endParaRPr lang="en-US" sz="9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221503"/>
            <a:ext cx="5253300" cy="20781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значений суффиксов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главное значение каждого окончания и сопоставить его с простым примером.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быстрого повторения важнее всего запомнить группы слов с людьми и профессиями; -ect остаётся отдельным редким случаем.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примеров и значений из темы урока по суффиксам.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 по суффиксам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-er, -ist, -ian и -or помогают узнавать людей по профессии, занятию или действию. -man остаётся в традиционных словах, а -ect нужно запоминать отдельно как редкий пример.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2026-05-30T16:12:12Z</dcterms:created>
  <dcterms:modified xsi:type="dcterms:W3CDTF">2026-05-30T16:12:12Z</dcterms:modified>
</cp:coreProperties>
</file>