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 синтаксисе и пунктуации
</a:t>
            </a:r>
            <a:endParaRPr lang="en-US" sz="376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предложение и зачем нужны знаки?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язык письма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смысл поддерживают интонация и паузы, а в письменной — порядок слов и знаки препинания. Один неверный знак способен изменить смысл фразы, поэтому синтаксис и пунктуация делают текст точным и понятным.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синтаксис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объясняет, как слова соединяются в словосочетания и предложения. Он показывает, какие слова связаны между собой по смыслу и грамматически.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он уделяет грамматической основе, второстепенным членам и порядку слов. Эти элементы помогают понять строение высказывания и его смысловые части.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также помогает различать предложения по цели высказывания: сообщение, вопрос или побуждение. От этого зависит и интонация, и выбор знака в конце.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словосочетание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и зависимое слово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словосочетании одно слово является главным, а другое — зависимым. Например, в сочетании «интересная книга» главное слово называют точнее благодаря признаку, который добавляет зависимое слово. Такая связь делает речь более выразительной.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 в действии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встречаются в обычной речи постоянно: «читать быстро», «высокий дом», «новая тетрадь». В них можно увидеть, какое слово задаёт смысл, а какое его уточняет. Именно это удобно показать стрелкой на схеме.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языковые единицы по строению и смыслу.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называет предмет или действие точнее, а предложение сообщает законченную мысль. Чем сложнее предложение, тем важнее видеть его грамматические основы.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языку, 5 класс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и предложение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помогают определить, о чём говорится и что сообщается. Иногда основу образует только сказуемое, но именно она показывает границы предложения.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члена обычно образуют основу простого предложения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русского языка: раздел «Синтаксис»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предложения связан с особой интонацией и смысловой задачей. Это помогает понять, как говорящий относится к сообщению.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 сообщают факт, вопросительные запрашивают информацию, а побудительные выражают просьбу или приказ.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предложений по цели высказывания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предложения по цели высказывания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знак в конце предложения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признаках предложения и его интонации.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пунктуация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объясняет, какие знаки препинания нужны в письменной речи и почему они ставятся именно в этих местах. Она помогает передать паузы, границы мыслей и отношения между частями текста.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её помощью выделяют перечисления, обращения, прямую речь и части сложного предложения. Без этих знаков текст становится труднее читать, а смысл — менее точным и ясным.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не украшает письмо, а организует его. Она подсказывает, где заканчивается одна мысль и начинается другая, чтобы читатель понял сообщение без лишних догадок.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в предложении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нужна, когда в предложении перечисляются несколько предметов, признаков или действий. Она также отделяет части сложного предложения, если каждая часть сообщает что-то своё.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Запятыми выделяют обращение и вводные слова, потому что они не входят в основную грамматическую основу. Благодаря этому текст читается спокойнее и точнее.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642283"/>
            <a:ext cx="4333200" cy="220483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какую роль выполняет каждый знак препинания в письменной речи.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знака есть своя задача: одни завершают мысль, другие помогают разделять, уточнять и выделять смысловые части текста.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 5 класса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знаки препинания и их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317" y="2183086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6242" y="2183086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предложения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отвечают на один и тот же вопрос и относятся к одному слову. Поэтому они объединяют несколько предметов, признаков или действий в одном предложении.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запись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«На столе лежали тетради, учебники, альбомы» все слова перечисляют предметы одинакового значения. Такая конструкция делает сообщение ясным и подробным.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между ними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однородными членами обычно ставятся запятые. Это помогает читателю не смешивать отдельные элементы перечисления и правильно передавать интонацию речи.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постановке запятых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предложения перед расстановкой знаков препинания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и вводные слова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называет того, к кому обращаются. Оно не входит в грамматическую основу предложения, поэтому обычно выделяется запятыми: «Дима, подойди сюда».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показывают отношение говорящего к сообщению. Слова «наверное», «конечно», «по-моему», «к счастью» помогают выразить уверенность, сомнение или оценку.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обращения, и вводные слова не называют предмет действия и не отвечают на вопросы членов предложения. Чтобы не ошибиться, их нужно сначала заметить, а затем правильно выделить знаками.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и кавычки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9260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передаёт слова говорящего без изменений. Она помогает сохранить точный смысл высказывания, а также интонацию и особенности речи человека.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50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прямая речь оформляется в кавычках или с помощью тире. В записи важно точно передать, где заканчиваются слова героя и где начинается пояснение автора.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учебных текстах и обычной письменной речи чаще всего нужен знак для разделения частей и перечислений.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используется чаще других, потому что она нужна во многих синтаксических конструкциях. Остальные знаки встречаются реже, но выполняют важные смысловые роли.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«Синтаксис и пунктуация»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синтаксисе и пунктуации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поставить запятую между частями сложного предложения. Из-за этого текст становится трудным для чтения, а смысл фразы может восприниматься неверно.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лишнюю запятую ставят между подлежащим и сказуемым. Такая ошибка появляется, если не выделить грамматическую основу и не понять строение предложения.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 при обращении с вводными словами. Если не заметить их особую роль, можно неправильно выделить их запятыми или совсем пропустить.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оформление прямой речи тоже встречается часто. Чтобы избежать его, нужно помнить о кавычках, тире и точном разделении слов автора и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22488"/>
            <a:ext cx="4300800" cy="16444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таблица помогает вспомнить, что нужно сделать перед постановкой знаков препинания.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идти по порядку, легче заметить все нужные места для знаков препинания и избежать случайных ошибок при записи.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предложения по правилам русского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предложение перед записью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350" y="403162"/>
            <a:ext cx="300000" cy="24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4350" y="3756204"/>
            <a:ext cx="300000" cy="2666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 пунктуация в повседневной жизни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переписке правила помогают не допустить двусмысленности. Правильно поставленный знак делает короткое сообщение понятным с первого прочтения.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и записках синтаксис и пунктуация показывают, где заканчивается одна мысль и начинается другая. Это делает текст аккуратным и вежливым.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объявлениях особенно важна точность. Один лишний или пропущенный знак может изменить смысл сообщения и запутать читателя.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ответах на уроках и в сочинениях грамотная запись помогает показать, что ученик понимает содержание и умеет ясно выражать мысль.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4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 пунктуация работают вместе
</a:t>
            </a:r>
            <a:endParaRPr lang="en-US" sz="341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показывает устройство предложения, а пунктуация помогает увидеть его границы, интонацию и смысловые части. Вместе они делают письменную речь точной, понятной и грамотной.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2026-05-22T17:09:34Z</dcterms:created>
  <dcterms:modified xsi:type="dcterms:W3CDTF">2026-05-22T17:09:34Z</dcterms:modified>
</cp:coreProperties>
</file>