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Хромосомы: строение и роль в наследственности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хранят, передают и реализуют наследственную информацию, связывая ДНК с белками.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хромосом важна в школьном курсе биологии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обеспечивают передачу признаков от родителей к потомкам и участвуют в формировании пола. У человека в соматических клетках 46 хромосом, а в половых — 23. Нарушения их числа или строения связаны с наследственными заболеваниями.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хромосомы составляет ДНК — молекула, в которой «зашифрованы» гены. Именно последовательность нуклеотидов определяет, какие белки смогут синтезироваться и как будет работать клетка.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построена из нуклеотидов с азотистыми основаниями: аденином, тимином, гуанином и цитозином. Их сочетание образует генетический «текст», который считывается при работе клеточных процессов.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хромосоме ДНК связана с белками: гистонами и негистоновыми белками. Они помогают упаковать ДНК, защищают ее и регулируют доступность генов для считывания.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хромосомы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упаковки ДНК в хромосому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двойной спирали к нуклеосомам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 клетке не лежит свободно: она последовательно упаковывается. Сначала формируется двойная спираль, а затем она наматывается на белки-гистоны, образуя нуклеосомы — базовые «упаковочные единицы».
</a:t>
            </a:r>
            <a:endParaRPr lang="en-US" sz="1194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7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хроматиновой нити к метафазной хромосоме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Нуклеосомы собираются в более протяжённую структуру — хроматиновую нить. Далее она упорядочивается в петли и ещё более плотные формы, которые в период деления дают метафазную хромосому.
</a:t>
            </a:r>
            <a:endParaRPr lang="en-US" sz="110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компактности ДНК при упаковке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на учебной логике этапов упаковки ДНК; значения на оси Y — условные порядковые (не экспериментальные измерения).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уплотнения генетический материал становится менее доступным для ферментов считывания, поэтому активность генов снижается.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связь между уровнем упаковки и доступностью ДНК показывает компромисс: защита важна, но генам нужен доступ к молекуле.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7094" y="1871978"/>
            <a:ext cx="230213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6244" y="1871978"/>
            <a:ext cx="230213" cy="263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1077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и гетерохроматин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80202"/>
            <a:ext cx="22473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Эухроматин: «рабочие»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Эухроматин — менее плотная форма хроматина, где гены чаще активны. Он преобладает в зонах, связанных с синтезом РНК, поэтому транскрипция идет интенсивнее.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3152950" y="2280202"/>
            <a:ext cx="22473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Гетерохроматин: «упакованные» участки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Гетерохроматин упакован плотнее и обычно содержит меньше активных генов. Такая организация снижает доступность ДНК и помогает поддерживать стабильность хромосом в клетке.
</a:t>
            </a:r>
            <a:endParaRPr lang="en-US" sz="12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метафазе хромосома хорошо различима и состоит из двух сестринских хроматид. Они соединены центромерой, которая играет ключевую роль в распределении хромосом при делении клетки.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метафазной хромосомы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каждой хромосомы выделяют короткое плечо p и длинное плечо q. Такая разметка удобна для описания формы и сравнения хромосом при составлении кариотипа и поиске изменений.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концах хромосомы находятся теломеры. Эти участки защищают ДНК от повреждений и потери фрагментов, помогая сохранить целостность генетической информации при многократных клеточных циклах.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центромеры, теломер и плеч делает метафазную хромосому «удобным объектом» для диагностики. Поэтому именно на этом этапе чаще всего анализируют структуры в учебных и клинических работах.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7917"/>
            <a:ext cx="4389600" cy="16654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хромосом по положению центромеры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центромеры определяет форму хромосомы: соотношение плеч меняется, а значит, меняется и внешний вид при анализе кариотипа.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хромосомы напрямую связана с положением центромеры; это помогает узнавать хромосомы при составлении кариотипа.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(классификация по положению центромеры).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включает 22 пары аутосом и одну пару половых хромосом. Кариотипирование позволяет определить число и форму хромосом и выявить возможные перестройки до появления выраженных признаков.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46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(генетика человека, кариотипирование).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0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набор отражает полный комплект наследственной информации для соматических клеток.
</a:t>
            </a:r>
            <a:endParaRPr lang="en-US" sz="190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Диплоидный и гаплоидный набор хромосом у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генетике человека; значение 46 для соматических клеток и 23 для гамет приводится в школьном курсе биологии.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23-х хромосом в гаметах — сохранение исходного числа при оплодотворении: два гаплоидных набора объединяются в один диплоидный.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различие между диплоидным и гаплоидным наборами необходимо для стабильности наследственной информации в поколениях.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гена к признаку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в хромосоме содержит гены; их считывание запускает синтез РНК и белков, которые определяют работу клеток и проявление признаков. При мутациях меняется продукт гена.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при митозе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Профаза: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ДНК удваивается, и каждая хромосома становится парой одинаковых сестринских хроматид.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Метафаза: выстраивание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Хроматиды прикрепляются к нитям веретена деления и располагаются в центре клетки, чтобы затем разойтись поровну.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Анафаза: разделение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Сестринские хроматиды расходятся к противоположным полюсам, благодаря чему формируется одинаковый набор генетического материала.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Телофаза и цитокинез: итог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образуются две дочерние клетки: каждая получает полный набор хромосом, обеспечивая генетическую стабильность.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мейозе число хромосом уменьшается вдвое: диплоидный набор превращается в гаплоидный. Это нужно, чтобы при оплодотворении набор восстановился и признаки передавались правильно.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при мейозе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мейоза происходит кроссинговер — обмен участками между гомологичными хромосомами. Такой обмен создаёт новые сочетания генов и повышает вероятность появления отличающихся потомков.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Независимое расхождение хромосом при образовании гамет тоже усиливает разнообразие. Оно случайным образом распределяет пары хромосом, формируя разные комбинации у гамет.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обеспечивает наследственную изменчивость, не нарушая при этом саму идею передачи признаков. Благодаря этим процессам каждый новый организм получает неповторимое «сочетание»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числа хромосом и связанные синдромы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школьного курса биологии (обобщённые сведения о кариотипах и названиях синдромов).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аутосомных трисомий лишняя хромосома добавляется к определённой паре, а при нарушениях половых хромосом изменяется состав именно половых хромосом.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 две группы причин: аутосомные трисомии и нарушения половых хромосом. Это помогает при интерпретации кариотипа и выборе дальнейших обследований.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строения хромосом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перестройки возникают, когда ДНК разрывается, а фрагмент восстанавливается неправильно. Делеция приводит к потере участка, дупликация — к повтору, инверсия — к развороту участка на 180 градусов.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Транслокация означает перемещение участка хромосомы в другое место или на другую хромосому. Такие изменения могут нарушать работу генов, изменяя количество или «направление» их считывания.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2294" y="1281025"/>
            <a:ext cx="3712611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хромосомы и их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что хромосома — это не только упаковка ДНК, но и система элементов, обеспечивающих правильное деление и защиту генетической информации.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выполняют разные задачи: одни помогают хромосоме правильно «разойтись», другие защищают концы и сохраняют целостность, третьи несут генетическую информацию.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(школьный курс).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60394" y="2387129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745" y="3494512"/>
            <a:ext cx="248850" cy="284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хромосом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наблюдать хромосомы в процессе деления клетки. Этот подход лежит в основе многих школьных и лабораторных работ, где хромосомы сравнивают по форме и размеру.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Кариотипирование и окрашивание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получают из клеток с делящимися хромосомами и анализируют их пары. Дифференциальные методы окрашивания помогают различать хромосомы по рисунку полос.
</a:t>
            </a:r>
            <a:endParaRPr lang="en-US" sz="1073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FISH и молекулярные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Молекулярные технологии, включая FISH, дают возможность находить конкретные участки ДНК и выявлять даже небольшие перестройки. Это повышает точность диагностики наследственных нарушений.
</a:t>
            </a:r>
            <a:endParaRPr lang="en-US" sz="10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анализ применяют при бесплодии, невынашивании беременности, врождённых пороках развития и при подозрении на наследственные синдромы у ребёнка.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хромосомной диагностики в медицине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кариотипирования помогают уточнить причину состояния и оценить риск повторного рождения ребёнка с хромосомным нарушением, что важно для планирования семьи.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медицинская генетика использует анализ хромосом как основу для дальнейших исследований и выбора тактики наблюдения, лечения и профилактики осложнений.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упаковки ДНК и её активности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модель для объяснения связи «упаковка ↔ активность» (школьный курс биологии).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плотная упаковка лучше защищает ДНК, но затрудняет доступ ферментов к генам, поэтому скорость транскрипции снижается.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компромисс: клетка «выбирает» между сохранностью генетического материала и необходимостью считывать гены. Это объясняет различия между состояниями хроматина.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3259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2638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— язык наследственности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представляют собой упакованную ДНК с белками: они хранят и передают наследственную информацию. Их строение связано с работой генов, делением клеток и генетическими заболеваниями. Изучение кариотипа помогает понять причины нарушений в биологии и медицине.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2026-05-12T09:18:41Z</dcterms:created>
  <dcterms:modified xsi:type="dcterms:W3CDTF">2026-05-12T09:18:41Z</dcterms:modified>
</cp:coreProperties>
</file>