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Китеж: сказочный город в музыке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музыка хранит чудо, а сердце выбирает смелость.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Китежe пришла из старинного предания и зазвучала в опере Римского-Корсакова как сказка о вере, Родине и тихой внутренней силе.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Легенда, ставшая оперой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первой картине третьего действия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Китежа живут обычной мирной жизнью, но в город приходят тревожные вести. Спокойствие быстро сменяется ожиданием беды, и каждый понимает: впереди трудное испытание.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показывает не просто опасность, а момент выбора. Людям нужно не растеряться, сохранить достоинство и остаться вместе, даже когда страх становится очень сильным.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такой минуте особенно заметны вера, мужество и поддержка друг друга. Из тихого города рождается большая драматическая картина, похожая на сказку с серьёзным смыслом.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из которых складывается Большой Китеж
</a:t>
            </a:r>
            <a:endParaRPr lang="en-US" sz="2628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колокола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Китеж напоминает старинный русский город с высокими храмами и звоном колоколов. Эти звуки словно поднимают над сценой светлую, торжественную тишину. Город кажется живым, добрым и очень родным.
</a:t>
            </a:r>
            <a:endParaRPr lang="en-US" sz="1118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вода и туман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Китежа чувствуется природа: лесные дали, спокойная вода и лёгкий туман. Всё это делает город похожим на сказочное место, которое может то появиться, то исчезнуть прямо на глазах.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Золотистый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 помогает увидеть Китеж не как обычный город, а как чудесное видение. Он будто сияет изнутри, поэтому сцена кажется тихой, красивой и немного загадочной.
</a:t>
            </a:r>
            <a:endParaRPr lang="en-US" sz="13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учит, что добро не всегда побеждает силой оружия. Иногда оно сильнее благодаря вере, терпению и внутреннему свету, который не гаснет в трудный час.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сцены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Китежа не стремятся к громкой славе. Их сила в том, что они остаются верны своему дому, даже когда вокруг становится страшно и тревожно.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смелость звучит не как бой и крик, а как спокойная стойкость. Люди держатся вместе, потому что понимают: единство помогает пережить беду.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понять, насколько хрупкой бывает мирная жизнь. Одно появление вражеской силы меняет всё и делает испытание для жителей ещё труднее.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угрожает городу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 легенде связана с войском хана Батыя. Оно приходит как символ войны, разрушения и жестокости, а не как гости, которых ждут с радостью.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светлого Китежа враги выглядят особенно мрачно. Их появление приносит страх, потому что вместе с ними приближается беда для мирного города.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напряжение в картине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первой картине третьего действия показывает, как мирная жизнь постепенно превращается в драму.
</a:t>
            </a:r>
            <a:endParaRPr lang="en-US" sz="14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в этой части оперы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показывает доброту, чистоту и верность. Она не сражается оружием, но её спокойствие помогает почувствовать, что настоящая сила бывает очень тихой.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светлый и мягкий, словно луч в сумрачный день. Даже в опасный момент она не теряет внутреннего равновесия и остаётся верной добру.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зрителя Феврония становится примером стойкости без грубости. Она напоминает, что сердце может быть смелым не меньше, чем меч, а иногда и сильнее.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создаёт чувство чуда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Римский-Корсаков использует мягкие хоры, широкие напевы и колокольные интонации. Музыка сначала звучит спокойно и светло, а потом становится тревожной, как будто город задержал дыхание.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мелодиях слышны русские песенные обороты, поэтому сцена кажется очень старинной и сказочной. Будто сами стены Китежа рассказывают свою тайну тихим, красивым голосом.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881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как голос города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звучат как знак того, что город живёт, дышит и помнит о людях. Их голос делает Китеж не просто местом, а настоящим домом.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города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объединяет жителей, словно собирает их в одну большую семью. Он помогает почувствовать, что вместе люди становятся крепче и спокойнее даже перед бедой.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 единство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звон меняется или стихает, в нём слышится тревога. Кажется, будто сам город зовёт на помощь и предупреждает о приближении опасности.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просьба о помощи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понятна школьникам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о Китеже легко узнать знакомые чувства: когда страшно, когда очень хочется верить в хорошее и когда рядом нужны друзья, как настоящая команда.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похож на сказку, потому что в нём есть чудо, тайна и необычный город. Но герои ведут себя по-настоящему: боятся, надеются и делают выбор.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понятны и любовь к дому, и верность своей земле. Эти важные вещи есть в жизни каждого, даже если город в легенде волшебный.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учит, что смелость бывает тихой. Не обязательно кричать и побеждать силой: иногда главное — остаться честным, добрым и не потерять надежду.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напоминают старинную Русь
</a:t>
            </a:r>
            <a:endParaRPr lang="en-US" sz="2856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будто из древнего предания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Китеж в сцене похож на старинный русский город с высокими храмами и тихими улицами. Его образ вызывает чувство покоя, как будто время здесь идёт медленнее. Такой город хочется рассматривать, как красивую картинку из сказки.
</a:t>
            </a:r>
            <a:endParaRPr lang="en-US" sz="1023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города слышится лес, видится вода и мягкий туман. Природа не просто фон, а часть самого образа Китежа. Из-за этого сцена кажется живой и немного загадочной, словно город стоит на границе яви и сна.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память о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краски, купола и деревянные постройки делают сцену похожей на древнюю Русь. В этом образе соединяются история, легенда и любовь к родной земле. Поэтому Большой Китеж воспринимается как дорогой и очень бережно сохранённый образ Родины.
</a:t>
            </a:r>
            <a:endParaRPr lang="en-US" sz="100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и тьма сталкиваются, смысл сцены становится очень ясным. Добро, мир и любовь к дому звучат особенно сильно на фоне страха и беды.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 в музыкальной картине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Китеж звучит спокойно и тепло. В музыке слышатся тишина, вера и надежда, будто город живёт под добрым небом и никого не боится.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приходит вместе с угрозой войны. Звуки становятся напряжённее, и сразу чувствуется, что мирной жизни города грозит опасность и разрушение.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сменяют друг друга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меняется настроение в первой картине третьего действия.
</a:t>
            </a:r>
            <a:endParaRPr lang="en-US" sz="14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Китежа как главный герой сцены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своему дому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Китежа дорожат родным городом так, как дорожат любимой комнатой или уютным двором. Для них дом — это не стены, а память, тепло и общая жизнь.
</a:t>
            </a:r>
            <a:endParaRPr lang="en-US" sz="137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беда, жители не остаются каждый сам по себе. Они держатся вместе, как одна дружная команда, и от этого город кажется сильнее и смелее.
</a:t>
            </a:r>
            <a:endParaRPr lang="en-US" sz="1374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 молитва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трудный момент люди обращаются к молитве, потому что надеются не только на силу, но и на чудо. Вера помогает им не падать духом.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картине важны не громкие подвиги, а тихая доброта. Люди думают друг о друге, поддерживают близких и сохраняют человеческое тепло даже перед опасностью.
</a:t>
            </a:r>
            <a:endParaRPr lang="en-US" sz="13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рисует невидимый город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мелодии, хоры и колокольные интонации помогают услышать город, даже если он будто скрыт туманом. Музыка делает Китеж похожим на сон, который можно почти увидеть.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звучание меняется, город кажется то близким, то далёким. Из-за этого его исчезновение или спасение воспринимается как настоящее чудо, а не просто как сказочный трюк.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чудо связано не с весёлой забавой, а с серьёзным выбором. Герои должны остаться верными своей земле, даже когда им страшно и тяжело.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эта картина отличается от обычной сказки
</a:t>
            </a:r>
            <a:endParaRPr lang="en-US" sz="2847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нет простой победы «раз — и всё хорошо». Напротив, она показывает, что добро иногда проходит через боль, испытание и ожидание чуда.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город в опере напоминает не только волшебную страну, но и настоящую историю Родины. Поэтому картина звучит особенно глубоко и серьёзно.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громкого триумфа слушатель чувствует тихую силу духа. Именно она делает сцену запоминающейся и немного похожей на мудрую старинную легенду.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 Китеже позволяет показать не только чудо, но и верность, мужество и любовь к Родине. Такой рассказ легко запоминается и передаётся дальше.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композитор выбрал такой сюжет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Римскому-Корсакову были близки русские предания, песни и сказочные образы. Поэтому история о невидимом городе естественно вошла в его музыкальный мир.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опере он соединил легенду, духовный смысл и звучание, похожее на старинный рассказ. Из-за этого музыка кажется древней и очень выразительной.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и хрупкий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Китеж в этой картине выглядит очень светлым и почти беззащитным. От этого его красота кажется особенно трогательной. Хочется, чтобы с ним ничего плохого не случилось.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красота сцены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надежда и чудо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слышны тревога, ожидание и вера в спасение. Эти чувства сменяют друг друга, как волны, и делают сцену очень сильной и запоминающейся.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Китеж: город, который звучит как чудо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Китеж в опере — это не просто сказочный город. Это образ добра, верности и силы духа, который остаётся в памяти надолго.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2026-05-24T22:35:58Z</dcterms:created>
  <dcterms:modified xsi:type="dcterms:W3CDTF">2026-05-24T22:35:58Z</dcterms:modified>
</cp:coreProperties>
</file>