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«Властителям и судиям»: гражданская ода о 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голос Державина о власти, законе и совести.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жил в 1743–1816 годах, служил государству и писал о долге, чести и справедливости. Его ода обращена не к похвале власти, а к её нравственной ответственности.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Гавриил Державин: поэт эпохи Екатерины II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появилось в 1780-е годы, когда русская поэзия чаще прославляла монархов и победы. Державин выбрал иной путь и заговорил о том, как власть должна отвечать перед людьми.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одним из самых смелых гражданских текстов поэта. В нём высокий жанр оды используется не для восхваления, а для строгой оценки поступков правителей и судей.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своего времени такой тон был необычным. Автор открыто поднял вопрос о справедливости, тогда как подобные темы обычно звучали гораздо мягче и осторожнее.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стихотворение воспринимается как нравственное обращение к сильным мира сего. Оно заставляет задуматься не только о власти, но и о её границах.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особенность произведения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власти и нравственного суда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перед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власть показана как тяжёлое и ответственное дело. Тот, кто судит других, не имеет права на произвол и равнодушие. Его действия затрагивают судьбы живых людей.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совести и высший закон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напоминает, что над любым человеком есть ещё и нравственный суд. Совесть, правда и Божий суд становятся мерилом, перед которым нельзя скрыть несправедливые поступки.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должен быть одинаковым для всех: для сильных и для слабых. Если правила действуют по-разному, справедливость превращается в пустую формальность.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 власти у Державина — не признак силы, а нравственная вина. Настоящая власть проявляется не в страхе, а в умении быть честной и милосердной.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особенно защищает тех, кто не может постоять за себя. Бедный, зависимый и беззащитный человек имеет такое же право на правду, как и влиятельный.
</a:t>
            </a:r>
            <a:endParaRPr lang="en-US" sz="9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мыслей в оде Державина «Властителям и судиям»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поэтической речи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от имени справедливости, а не от личной обиды. Он выступает как человек, которому небезразлична судьба обиженных и униженных.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звучит твёрдо и смело. Он не льстит власти и не смягчает упрёки, потому что считает правду важнее удобных слов.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похож на нравственного судью. Он требует, чтобы власть служила людям, а суд не становился орудием сильных против слабых.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лирического героя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272641"/>
            <a:ext cx="3848986" cy="166978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стихотворения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мотивы помогают раскрыть смысл оды.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сходятся к одной мысли: сила без нравственного контроля опасна.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Р. Державин, «Властителям и судиям»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43839"/>
            <a:ext cx="305255" cy="2442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30272"/>
            <a:ext cx="305255" cy="271338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и исторические образы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Божий суд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Библейский мотив напоминает, что над земной властью стоит высший суд. Это придаёт словам Державина особую серьёзность и делает обличение несправедливости более весомым.
</a:t>
            </a:r>
            <a:endParaRPr lang="en-US" sz="1317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времени Екатерины II помогает понять смелость текста. В эпоху сильной власти и неравенства такой прямой разговор о произволе звучал необычно.
</a:t>
            </a:r>
            <a:endParaRPr lang="en-US" sz="1317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библейских и исторических образов делает стихотворение не частной жалобой, а общим нравственным уроком о долге, совести и ответственности.
</a:t>
            </a:r>
            <a:endParaRPr lang="en-US" sz="131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часто обращается к властителям напрямую. Такие риторические обращения создают ощущение живого и напряжённого разговора, в котором автор не прячется за намёками.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усиливают чувство тревоги и возмущения. Благодаря им стихотворение звучит как страстное предупреждение, а не как спокойное рассуждение.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противопоставления помогают увидеть разницу между силой и беззащитностью. На фоне власти особенно заметна судьба простого человека, которому нужна защита.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лексика соединяется с образами суда, вины и возмездия. Из-за этого текст звучит торжественно и строго, а его главная мысль запоминается особенно ясно.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центры стихотворения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идеи повторяются в тексте чаще всего и образуют его главный нравственный стержень.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справедливость и ответственность: именно они объединяют остальные мотивы и задают тон всему произведению.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Р. Державин, «Властителям и судиям»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закон теряет смысл, если его применяют выборочно. Для современного читателя это урок равенства перед правилами.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 тех, кто слабее и беззащитнее, и понимать, что честность и милосердие нужны не меньше силы.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сегодня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показывает: человек, наделённый властью, отвечает не только за результат, но и за нравственную сторону своих решений.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сильного и беззащитного человека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сопоставляет тех, кто может распоряжаться чужой судьбой, и тех, кому трудно защитить себя. Так особенно ясно видно, почему справедливый закон должен действовать для всех одинаково.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контраст отражает неравенство эпохи и усиливает сочувствие к обиженным. Он делает гражданский смысл стихотворения более острым и понятным даже сегодня.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высокий и книжный: в нём звучат слова о правде, суде, законе, совести, милости и наказании, создавая торжественный тон.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 особенности стиля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и резкие оценки усиливают обличение. Благодаря этому ода звучит не как похвала, а как серьёзное нравственное наставление.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обращения и восклицания делают речь напряжённой и убедительной. Автор не рассуждает спокойно, а словно прямо требует ответа от властей.
</a:t>
            </a:r>
            <a:endParaRPr lang="en-US" sz="9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мыслей в гражданской оде Державина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смысл произведения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Державина звучат мысли о долге, совести и человеческом достоинстве. Эти темы помогают увидеть единство его гражданской и нравственной позиции.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умел говорить о серьёзных государственных вопросах высоким поэтическим языком. Поэтому его тексты соединяют торжественность и личную ответственность.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«Властителям и судиям» выделяется особой прямотой: здесь автор не скрывает недовольства несправедливостью и открыто обращается к тем, кто обязан судить честно.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стихотворение часто рассматривают как пример того, как поэзия может защищать правду и напоминать о совести.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произведениями Державина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гражданская 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 этом произведении важнее не похвала, а нравственная оценка поступков власти и суда.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здесь — обличение: оно сильнее традиционного прославления и определяет особый характер 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Р. Державин, «Властителям и судиям»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1548" y="1587736"/>
            <a:ext cx="286090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опора для повторения главных сведений о произведении.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автора, время, жанр и главную мысль: власть обязана подчиняться правде.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Г. Р. Державина «Властителям и судиям»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определить жанр и тему: это гражданская ода о власти, суде и справедливости, а не обычное торжественное стихотворение.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понять идею произведения: автор требует честного суда, ответственности правителей и защиты тех, кто не может постоять за себя.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пункты анализа на уроке литературы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следует обратить на обращения, повторы, противопоставления и высокую лексику, потому что они делают речь строгой и убедительной.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библейские мотивы помогают увидеть общий смысл: человека и власть оценивает не только общество, но и высший суд.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стихотворение как урок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«Властителям и судиям» показывает, что настоящая сила власти измеряется не страхом, а справедливостью, милосердием и уважением к человеку. Это важный урок и для прошлого, и для настоящего.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2026-05-19T07:39:08Z</dcterms:created>
  <dcterms:modified xsi:type="dcterms:W3CDTF">2026-05-19T07:39:08Z</dcterms:modified>
</cp:coreProperties>
</file>