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говорить по-английски о жизни, целях и командной работе.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7. The world of sport: спортивная тема в английском языке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спорт важен в английском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тема часто встречается в новостях, переписке, проектах и интервью, поэтому даёт полезную лексику для описания опыта, побед, поражений и привычек.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1887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8051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38608"/>
            <a:ext cx="221100" cy="19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6787" y="4191700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спорта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дисциплин — football, basketball, swimming, running, tennis и volleyball — помогают свободно обсуждать любимые занятия, школьные секции и международные соревнования на английском языке.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спортсмена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play, go, do, train, compete, score, support, cheer, win и lose позволяют точно описывать тренировку, матч, результат и поведение болельщиков.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 роли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referee, coach, fan, teammate и opponent обозначают людей в спорте и делают описание событий более точным, особенно в диалогах и кратких новостях.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active, healthy, tiring, exciting, professional, successful и competitive помогают выразить отношение к спорту и объяснить, почему он интересен или требует усилий.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 для чтения текстов, составления диалогов и устных ответов, где важно не только назвать вид спорта, но и объяснить своё мнение.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4391" y="1676050"/>
            <a:ext cx="4200519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vocabulary: слова и устойчивые сочетания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спортивная лексика в английском языке часто строится на устойчивых глагольно-существительных сочетаниях.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важнее отдельных слов: именно они делают речь естественной и точной.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7, подборка лексики по теме спорта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 в англоязычном мире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площадка после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площадке слышны мяч, свисток и разговоры о тренировках. Одни играют в football, другие бегут по дорожке или отрабатывают подачу на court, создавая живую спортивную атмосферу.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спорт без границ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городском парке подростки выбирают разные активности: кто-то занимается basketball, кто-то катается на велосипеде, а рядом стоят сумки, бутылки с водой и инвентарь для тренировки.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на больших аренах
</a:t>
            </a:r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международных матчей зрители слышат знакомые слова: team, goal, set, point, round. Именно английский язык помогает понимать трансляции, правила игр и комментарии на крупных соревнованиях.
</a:t>
            </a:r>
            <a:endParaRPr lang="en-US" sz="155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виды спорта среди подростков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 доступные виды спорта часто выбирают чаще, потому что они легче вписываются в школьный график.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football и basketball; менее популярны индивидуальные занятия, требующие специальной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школьного опроса,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грамматические модели помогают говорить о спорте точно и уверенно.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7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Simple, степени сравнения и формы Past Simple дают возможность описывать привычки, результаты и прошлый опыт без лишней сложности.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устное высказывание о любимом спорте
</a:t>
            </a:r>
            <a:endParaRPr lang="en-US" sz="2575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сделать ответ логичным, кратким и понятным для 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and speaking: спортивное интервью
</a:t>
            </a:r>
            <a:endParaRPr lang="en-US" sz="2828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интервью часто спрашивают о любимом виде спорта, режиме тренировок, целях и командном духе. Такие вопросы учат понимать основную мысль и быстро реагировать на английском языке.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интервью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важны простые, но точные фразы: I train three times a week, It is challenging, My team works well together. Они делают речь естественной и убедительной.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и ученики часто объясняют, что им нравится в занятиях: соревнование, движение, поддержка команды или возможность улучшать результат. Это развивает навык выражать мнение.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диалоги помогают распознавать ключевые слова в быстрой речи и понимать, как строятся короткие реплики в реальном общении, школьных заданиях и устных ответах.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аудирования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equipment and safety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экипировку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вида спорта нужны свои предметы: ball, racket, skates, helmet, trainers, gloves, goggles и protective pads. Правильный выбор помогает заниматься комфортно и уверенно.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самочувствием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breaks, удобная обувь и отдых при усталости помогают сохранить силы. Безопасность в спорте начинается с внимательного отношения к собственному состоянию.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правила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coach, соблюдать технику и не игнорировать правила площадки или зала. Дисциплина защищает и самого спортсмена, и других участников.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Разогрейтесь перед тренировкой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Warm-up снижает риск травм и подготавливает мышцы к нагрузке. Даже несколько минут разминки делают занятие безопаснее и эффективнее.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спортивные качества и оценки выражаются через прилагательные и степени сравнения. Это помогает точнее описывать спортсменов, игры и условия соревнований.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 делают описание спорта более точным: позволяют сопоставлять людей, виды спорта и экипировку по скорости, популярности и стоимости.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спорта; составлено по материалам Unit 7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adjectives and comparisons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00" y="1689200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9488" y="1689200"/>
            <a:ext cx="20212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100" y="1689200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5100" y="1695740"/>
            <a:ext cx="387900" cy="31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9350" y="1695740"/>
            <a:ext cx="387900" cy="31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and health in teenage life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постепенно укрепляют сердце, мышцы и общую выносливость, поэтому подросткам легче переносить учебную нагрузку и оставаться активными в течение дня.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stay active и to keep fit описывают привычку двигаться регулярно. Они хорошо подходят для рассказа о школьных секциях, прогулках и тренировках после уроков.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снять напряжение, улучшить настроение и восстановить концентрацию. Поэтому спорт часто рассматривается как естественная часть balanced lifestyle.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тренировок организму важно успеть восстановиться: это связано с выражениями to sleep well и to have energy. Хороший сон поддерживает работоспособность и учебные результаты.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 подростках часто упоминаются секции, матчи и соревнования между классами. Такие примеры показывают, как спорт легко сочетается с обычной школьной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свободное время школьников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подростки распределяют досуг между движением, экранным временем и учебными обязанностями. Это важный контекст для обсуждения повседневных привычек.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спортом, учёбой и отдыхом снижает перегрузку и поддерживает более здоровый ритм жизни. Чрезмерное screen time заметно вытесняет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свободного времени школьников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competitions and famous events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турниры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Games и World Cup объединяют спортсменов и болельщиков со всего мира. В текстах часто встречаются слова tournament, medal, champion и record.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соревнования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Wimbledon и Tour de France показывают, как отдельные виды спорта становятся частью национальной и мировой спортивной культуры с долгой историей.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чемпионаты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UEFA tournaments и другие лиги регулярно обсуждаются в новостях. Здесь активно используются слова season, final и quarter-final, поэтому материалы удобны для чтения.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шоу-ивенты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 Bowl иллюстрирует, как спорт становится крупным медиасобытием. Такие соревнования помогают изучать английский язык через актуальные новости, трансляции и комментарии.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спортсмена от школы к профессиональному уровню
</a:t>
            </a:r>
            <a:endParaRPr lang="en-US" sz="2472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развития спортсмена: от первого интереса к спорту до профессиональной карьеры через регулярную практику и соревнования.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7994" y="886350"/>
            <a:ext cx="4426862" cy="399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Women in sport and equal opportunities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должен быть открыт для всех, независимо от пола. Важны одинаковые условия тренировок, доступ к секциям и возможность участвовать в соревнованиях на равных.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видимость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media coverage помогает заметить, насколько часто женский спорт представлен в новостях, трансляциях и социальных сетях. Это влияет на интерес зрителей и будущих спортсменок.
</a:t>
            </a:r>
            <a:endParaRPr lang="en-US" sz="866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примеры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спортсменки становятся role models для подростков. Их достижения показывают, что успех зависит от таланта, дисциплины, поддержки команды и качественной подготовки.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ценность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Women’s teams вносят важный вклад в спортивную культуру школ и стран. Они формируют уважение к соперникам, развивают уверенность и расширяют представление о возможностях спорта.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students follow sport in the digital era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получают новости о спорте быстрее, чем раньше: через приложения, короткие видео и прямые эфиры. Это меняет не только просмотр, но и обсуждение матчей.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делают спорт более доступным и интерактивным. При этом social media и live streams заметно усиливают вовлечённость фанатов.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медиапотребления школьников; 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sports traditions in English-speaking countries
</a:t>
            </a:r>
            <a:endParaRPr lang="en-US" sz="243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Cricket и rugby тесно связаны с британской спортивной традицией. Эти игры часто упоминаются в текстах как часть истории, школьной жизни и национальной идентичности.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объединяет множество стран и легко узнаётся в разных языках. Сравнение спортивных традиций помогает увидеть связь между культурой, историей и популярными играми.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контекст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Rugby занимает особое место в спортивном образе страны. Через него легко обсуждать командный дух, болельщиков и значимость национальных сборных.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Basketball, baseball и American football особенно заметны в американской культуре. Английские тексты о них помогают понять лексику матчей, сезонов и крупных лиг.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sports and team spirit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клубы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клубы после уроков дают возможность применять английский язык в реальных ситуациях: на тренировке, во время обсуждения расписания и при подготовке к school championship.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соревнованиях и practice session делает тему близкой подросткам. Такие ситуации помогают говорить о победах, ошибках, прогрессе и сотрудничестве на английском языке.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спорте особенно важны уважение к сопернику, соблюдение правил и честная игра. Эти ценности формируют не только спортивный результат, но и характер.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роли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teammate, captain и supporter помогают описать структуру команды. Они показывают, как распределяются ответственность, лидерство и поддержка внутри коллектива.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7: спорт как язык общения и 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 объединяет лексику, грамматику и реальные ситуации общения вокруг спорта. Он расширяет словарь, тренирует устную речь и показывает, как спорт связан со здоровьем, командой и современной культурой.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2026-05-31T16:42:22Z</dcterms:created>
  <dcterms:modified xsi:type="dcterms:W3CDTF">2026-05-31T16:42:22Z</dcterms:modified>
</cp:coreProperties>
</file>