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2. Малый Китеж: музыка, настроение и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Китеж: песни, тревога и добрый свет Февронии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Китеж: город, легенда,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действии Римский-Корсаков показывает живой русский город перед бедой. На площади звучат голоса людей, народные интонации и первые тревожные нотки. Здесь особенно ясно слышно, как музыка соединяет радость обычной жизни и приближение опасности.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начале действия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открывается шумом площади: люди разговаривают, движутся, торгуют и словно спешат по своим делам. Музыка передаёт этот живой городской гул.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кажется обычным и даже праздничным, но в звучании уже прячутся настороженные краски. Они подсказывают, что спокойный день может быстро измениться.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строит начало так, чтобы слушатель сразу почувствовал и движение толпы, и скрытое ожидание беды. Это очень похоже на момент перед грозой.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шумная площадь, где каждый занят своим делом. Торговцы, покупатели и случайные прохожие создают ощущение настоящего городского дня. Кажется, будто можно услышать все голоса сразу.
</a:t>
            </a:r>
            <a:endParaRPr lang="en-US" sz="98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ряды и голоса людей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Китеж показан как небольшой русский город с деревянными домами и тесными улочками. Он выглядит уютным и тёплым, но именно поэтому особенно хочется, чтобы с ним ничего не случилось.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город у воды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 ярмарки помогают почувствовать радость и движение. Но рядом с ними уже заметно тревожное ожидание, словно за углом прячется неприятная новость. От этого сцена становится особенно выразительной.
</a:t>
            </a:r>
            <a:endParaRPr lang="en-US" sz="972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уже тревожит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Малого Китежа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 в музыке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Песенные обороты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звучат просто и напевно, как знакомая народная песня. Их легко запомнить, а потому они сразу кажутся близкими и понятными слушателю.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хора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делает сцену похожей на настоящую городскую жизнь. Когда поют многие голоса, Малый Китеж слышится как общий дом, где люди живут рядом и вместе переживают события.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 напоминают обычную речь людей на площади. Из-за этого музыка звучит естественно, будто герои не поют, а разговаривают друг с другом на городском шумном дворе.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Февронии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звучит мягко и спокойно, будто приносит с собой свет и тишину. Её музыка отличается от шумной толпы ясностью и добротой.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связан с заботой о людях. Она не кричит и не спорит, а будто помогает другим не растеряться и не испугаться раньше времени.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слушателя Феврония — пример доброго и сильного человека. Её спокойствие особенно заметно на фоне беспокойной площади и помогает почувствовать надежду.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люди и княжеская власть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Малого Китежа думают о самом близком: о доме, семье, хлебе и спокойствии. Их заботы понятны каждому, даже ребёнку.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слышны разговоры о обычных делах. Люди работают, торгуют и делятся новостями, поэтому сцена кажется очень живой и настоящей.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защиты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Простым людям важно чувствовать себя в безопасности, но это не всегда получается. Из-за этого их тревога звучит особенно правдиво и серьёзно.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Далёкая власть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власть ощущается как что-то более далёкое, чем заботы обычных жителей. Такой контраст помогает увидеть, как по-разному живут герои сцены.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напряжение в действии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 и события постепенно меняют настроение сцены.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обычный день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уверенно и спокойно. Слышны голоса людей и ощущение привычной городской жизни, будто всё идёт своим чередом.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первые странности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мелодии появляются короткие фразы и небольшие паузы. Они заставляют насторожиться и прислушаться внимательнее.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тревога усиливается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оркестровое звучание становятся беспокойнее. Настроение меняется так, словно город уже почувствовал приближение беды.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ожидание испытания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словно замирает перед важным событием. Тревога становится заметной каждому слушателю, даже если сначала её было трудно уловить.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музыке появляется страх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праздника и беды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одной стороны, на площади шумит ярмарка: люди разговаривают, торгуют и радуются обычному дню. С другой — уже чувствуется тёмное предчувствие, будто праздник вот-вот прервётся.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контраст делает сцену такой сильной. Светлые детали и тревожные звуки рядом помогают услышать, как в одном месте могут жить надежда и страх одновременно.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детали второго действия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эпизодами плавные, как будто город ещё не понимает опасности, но музыка уже тихо предупреждает: веселье скоро сменится волнением.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меняет краски очень осторожно: сначала звучит светло и спокойно, а потом вносит всё больше тревоги, почти незаметно подводя слушателя к беде.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Хоровые эпизоды создают впечатление большой площади, где люди говорят сразу все вместе, спорят, радуются и прислушиваются к новостям, будто улица сама поёт.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действии особенно слышны широкие напевные мелодии: они звучат свободно, как настоящая русская песня, и помогают почувствовать добрую, открытую жизнь города.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Малый Китеж кажется настоящим городом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568475" y="11254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площадь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видны ряды, люди с товарами и обычная городская суета. Сразу чувствуется, что здесь кипит повседневная жизнь.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23200" y="214890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сборы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переговариваются, обсуждают дела и прислушиваются друг к другу. Благодаря этим бытовым деталям город кажется очень близким и знакомым.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68475" y="31408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 реакции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новые вести, каждый отвечает по-своему: кто-то спешит, кто-то тревожится, а кто-то старается успокоить других.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23200" y="416565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общий мир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маленькие сцены складываются в картину настоящего города, где люди живут вместе, заботятся друг о друге и дорожат мирным днём.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движет сцену вперёд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второго действия развиваются как цепочка коротких эпизодов: от обычной площади к растущему волнению и ожиданию беды.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выбора в музыке и сюжете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оказываются перед выбором: поверить доброму слову или поддаться страху, помочь другому человеку или спрятаться за толпой. Это делает сцену очень человеческой.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услышать этот выбор без слов: в ней меняются темп, сила звучания и характер мелодии. Так слушатель понимает, что происходит в душе персонажей.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тревоги особенно заметны доброта и смелость Февронии. Они звучат как тихий, но очень важный ответ на шум и растерянность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каждый занят своим делом: один торгуется, другой несёт покупки, третий оглядывается на соседей. Из таких маленьких действий складывается шумная и очень живая картина города.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прилавков и в движении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толпы есть люди, которые не только говорят, но и внимательно прислушиваются к новостям. Их настороженные взгляды и короткие повороты головы делают сцену особенно правдоподобной.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Лица, которые умеют слушать
</a:t>
            </a:r>
            <a:endParaRPr lang="en-US" sz="1165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кто-то улыбается, потом кто-то хмурится, и вот уже настроение меняется у всей площади. В этой общей реакции хорошо видно, как быстро город начинает волноваться.
</a:t>
            </a:r>
            <a:endParaRPr lang="en-US" sz="797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Тревога, которая передаётся всем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на сцене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сцена запоминается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начинается как обычный день, поэтому она легко понятна детям. Но постепенно в ней появляется скрытая тревога, и знакомая площадь становится загадочной и напряжённой.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меняется очень мягко: то звучит светло и широко, то становится настороженной. Благодаря этому слушатель не просто слышит события, а чувствует их сердцем.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соединение простоты и волнения делает действие похожим на сказку, где за красивой картиной уже прячется серьёзное испытание.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второго действия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Китеж показан как маленький, но очень живой мир, где люди работают, разговаривают, радуются и волнуются вместе, словно одна большая семья.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сцене особенно важны народные песенные интонации: они создают ощущение тепла, простоты и близости к настоящей русской жизни.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забота и страх перед бедой соединяются в одном действии. Так музыка показывает, как хрупок мир и как его хочется беречь.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выделяется среди шумной толпы своей спокойной добротой. Её образ напоминает, что тихая сила иногда важнее громких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спокойствия к тревоге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второго действия показывает, как обычное городское утро постепенно превращается в напряжённое ожидание перемен.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Малого Китежа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Китеж символизирует обычный мир людей: дома, рынок, разговоры, общий труд и маленькие радости. Поэтому его особенно хочется защищать, как что-то очень дорогое и родное.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облике города соединяются тепло, простота и тревожное предчувствие беды. Это напоминает, что мирная жизнь кажется привычной только до тех пор, пока её не нужно беречь.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действие 2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действие учит замечать красоту обычной жизни и понимать, как быстро она может стать хрупкой. Музыка помогает услышать тревогу, доброту и силу сердца.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2026-05-24T22:34:57Z</dcterms:created>
  <dcterms:modified xsi:type="dcterms:W3CDTF">2026-05-24T22:34:57Z</dcterms:modified>
</cp:coreProperties>
</file>