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рассказывать о каникулах, отдыхе и планах простыми английскими словами.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Holiday plans: планы на каникулы по-английски
</a:t>
            </a:r>
            <a:endParaRPr lang="en-US" sz="362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каникулах по-английски
</a:t>
            </a:r>
            <a:endParaRPr lang="en-US" sz="2607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свои реальные планы короткими фразами: куда пойти, что делать и когда. Для 4 класса особенно удобны простые слова о времени, знакомые действия и будущие конструкции вроде I am going to… и I will…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9063" y="1310875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36275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44663" y="1296175"/>
            <a:ext cx="541500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каникул: базовая лексика
</a:t>
            </a:r>
            <a:endParaRPr lang="en-US" sz="2725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holiday, vacation, trip и travel помогают говорить о поездках и смене обстановки. Они часто сочетаются с простыми действиями: go, visit, rest, enjoy.
</a:t>
            </a:r>
            <a:endParaRPr lang="en-US" sz="1164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 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Bag, map, sun, beach и park — это слова, которые сразу создают картинку каникул. Их легко использовать в коротких предложениях о месте, погоде и маршруте.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Family, friends и grandparents нужны, чтобы рассказать, с кем проходят каникулы. Такие слова делают рассказ теплее и помогают детям говорить о близких людях.
</a:t>
            </a:r>
            <a:endParaRPr lang="en-US" sz="1173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play, swim, walk, ride, help и read подходят для простых планов. Они короткие, частотные и легко соединяются с временем и местом.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 каникулах
</a:t>
            </a:r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happy, fun, busy, quiet, tired и excited помогают передать настроение. С ними даже простая фраза звучит живо и по-детски понятно.
</a:t>
            </a:r>
            <a:endParaRPr lang="en-US" sz="122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я пойду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место, где пройдут каникулы: дом, парк, деревня или поездка к бабушке. Так план сразу становится понятным и очень похожим на реальную жизнь.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буду делать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3–5 простых действий: visit grandparents, play outside, read a book, have a picnic. Короткие действия удобно запомнить и легко произнести вслух.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модель I am going to…: I am going to visit my grandma. I am going to play with my friends. Такой шаблон помогает говорить без сложной грамматики.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выбрать один самый интересный день каникул и описать его отдельно. Это делает рассказ живым, а не похожим на длинный скучный список.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для плана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Чемодан, солнце, мяч, книга и велосипед хорошо показывают идеи отдыха. А улыбающийся ребёнок с календарём сразу напоминает: каникулы уже близко!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holiday plan: мой план каникул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holiday plan по-английски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помогают собрать план из простых слов: сезон, место, действия, время, предложение и безопасность.
</a:t>
            </a:r>
            <a:endParaRPr lang="en-US" sz="130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221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на каникулах: действия и занятия
</a:t>
            </a:r>
            <a:endParaRPr lang="en-US" sz="2467" dirty="0"/>
          </a:p>
        </p:txBody>
      </p:sp>
      <p:sp>
        <p:nvSpPr>
          <p:cNvPr id="11" name="Text 2"/>
          <p:cNvSpPr txBox="1"/>
          <p:nvPr/>
        </p:nvSpPr>
        <p:spPr>
          <a:xfrm>
            <a:off x="354550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football, ride a bike и go for a walk — отличные слова для активных каникул. Они помогают ребёнку рассказать, чем он любит заниматься после уроков и в выходные.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55567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162188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pictures, read books и watch cartoons подходят для спокойного дня дома. Такие действия легко соединять со словами at home, after lunch или in the evening.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263203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дома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969827" y="1748379"/>
            <a:ext cx="2600796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at home и visit friends показывают, что каникулы — это не только отдых. Можно рассказывать, как ребёнок помогает семье или проводит время с друзьями.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070841" y="1178683"/>
            <a:ext cx="2398559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 забота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6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on Monday, in the park, with my family и after lunch делают рассказ точнее. Даже короткое предложение сразу становится более понятным и живым.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09881" y="3187512"/>
            <a:ext cx="36873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место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4572135" y="3757206"/>
            <a:ext cx="3998295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действие, место и время, получится маленькая история. Например: On Monday I play football in the park. Такое предложение звучит просто и уверенно.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4727440" y="3187512"/>
            <a:ext cx="368739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рассказ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пляже легко мечтать о тёплом солнце и прохладной воде. Здесь можно swim at the beach, collect shells and have a picnic with family. Такое место сразу вызывает летнее настроение и яркие картинки.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удобно walk, listen to birds and look at trees. In the village children can visit relatives, ride a bike and enjoy quiet roads. Эти слова помогают связать природу и действие в одном предложении.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Зоопарк и музей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зоопарке дети see animals and talk about their favorites. В музее можно look at pictures and learn new words. Такие места делают holiday plans интереснее, потому что в них есть и отдых, и новые впечатления.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отдыха: where can we go?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семье и друзьях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кем я буду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простых слов family, parents, grandparents, brother, sister и friend. Они помогают сказать, с кем ребёнок проводит каникулы, и делают рассказ более тёплым и личным.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добавить, кто именно участвует в плане, предложение звучит живее. Например: I am going to visit my grandparents with my family. Это уже почти настоящий рассказ!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каникул можно have dinner together, visit relatives, make a picnic, take photos и play board games. Такие занятия показывают, что отдых бывает общим и дружным.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приятнее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with my family, with my friends, with my grandma и with my brother очень удобны для 4 класса. Они короткие, понятные и легко встраиваются в предложение.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расписание: когда что делать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morning I am going to read. Утро подходит для спокойных дел, когда день только начинается и планы ещё легко менять.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afternoon we will go to the park. В это время удобно гулять, играть и встречаться с друзьями после обеда.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evening my family will have dinner together. Вечером хорошо отдыхать, разговаривать и вспоминать, что интересного было днём.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Выходные и 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Sunday and next week можно планировать большие дела: visit grandparents, travel or go to the beach. Так календарь помогает не перепутать планы.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the weather is sunny and warm, children wear a hat, T-shirt and trainers. Такие слова помогают быстро описать тёплый день и выбрать подходящую одежду.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it is rainy, a raincoat and boots are useful. Можно сказать: It is rainy. I take a raincoat. Это коротко и очень понятно.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Прохладно и ветрено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Words like windy, cloudy, cold and jacket describe weather outside. They help children understand, why some clothes are needed, even if the sky looks a little grumpy.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It is sunny. I wear a hat. It is rainy. I take a raincoat. легко запомнить и использовать в любом рассказе о каникулах.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одежда: weather words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планах: простые модели предложений
</a:t>
            </a:r>
            <a:endParaRPr lang="en-US" sz="252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помогают ученикам 4 класса строить фразы о будущем: действие, вопросы и короткие ответы.
</a:t>
            </a:r>
            <a:endParaRPr lang="en-US" sz="138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7906" y="1294125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29463" y="1310875"/>
            <a:ext cx="571500" cy="50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брать с собой в поездку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или чемодан
</a:t>
            </a:r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поездку удобно собрать bag или suitcase, а рядом положить water bottle, sunglasses и cap. Такие слова помогают детям быстро рассказать, что они приготовили для дороги.
</a:t>
            </a:r>
            <a:endParaRPr lang="en-US" sz="1129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дороги и 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рюкзак можно положить book, pencil и notebook. Если дорога длинная, эти вещи помогут занять время спокойно и с пользой, без скуки и долгих вздохов.
</a:t>
            </a:r>
            <a:endParaRPr lang="en-US" sz="1190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память о поездке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Camera и phone нужны, чтобы сделать фотографии и сохранить приятные моменты. Для школьников это простая и понятная часть рассказа о подготовке к каникульной поездке.
</a:t>
            </a:r>
            <a:endParaRPr lang="en-US" sz="1074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случай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Umbrella и raincoat пригодятся, если погода вдруг станет дождливой. Ребёнок может сказать: I take an umbrella. I am ready for rainy weather.
</a:t>
            </a:r>
            <a:endParaRPr lang="en-US" sz="1228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нужные вещи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toy, charger и sandwich тоже могут оказаться полезными в пути. Такие предметы делают короткий рассказ живым и показывают, что сборы бывают не только полезными, но и весёлыми.
</a:t>
            </a:r>
            <a:endParaRPr lang="en-US" sz="107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отдых: игры и движение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4575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каникулах дети часто бегают, прыгают и катаются на велосипеде. Простые фразы I can run и We can ride bikes помогают сказать об активности без длинных объяснений.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47125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116144" y="17483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Мяч, скакалка и воздушный змей делают отдых ярким и шумным, как маленький праздник. Фразы I can play football и I can fly a kite легко запоминаются и звучат очень понятно.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08687" y="11786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 улице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54575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жаркий день можно swim, a в прохладную погоду — skate или go hiking. Такие слова показывают, что каникулы бывают разными, но всегда подвижными и интересными.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447125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спорт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116144" y="3762875"/>
            <a:ext cx="23826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играют вместе, они учатся говорить we, play, jump и cycle в одном коротком предложении. Это помогает строить первые связные высказывания и не путать слова.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08687" y="3193175"/>
            <a:ext cx="21975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команды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8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9013" y="1295150"/>
            <a:ext cx="406125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отдых: quiet holiday time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books — отличный выбор для спокойного дня дома или на даче. Ребёнок может сказать: I like to read books. I like quiet time.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и 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 и paint помогают отдохнуть после шумных игр и немного помечтать. Простая фраза I draw pictures at home звучит легко и подходит для темы каникул.
</a:t>
            </a:r>
            <a:endParaRPr lang="en-US" sz="125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 ума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Puzzle, blocks и small board games подходят для спокойного времени с семьёй. Такие занятия учат терпению и дают возможность говорить о любимом отдыхе без спешки.
</a:t>
            </a:r>
            <a:endParaRPr lang="en-US" sz="1254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Relax, rest и sleep напоминают, что каникулы нужны не только для движения, но и для восстановления сил. Это очень полезные слова для детского рассказа о дне.
</a:t>
            </a:r>
            <a:endParaRPr lang="en-US" sz="12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во время каникул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рядом со 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Stay with an adult, especially near the road, water or in a new place. Это простое правило легко запомнить и полезно повторять перед прогулкой или поездкой.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голову и тело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Wear a helmet when you ride a bike or skate. Такая короткая фраза помогает детям помнить о защите и звучит естественно в рассказе о каникульных занятиях.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правила на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run on the road and cross carefully. Эти слова подходят для коротких школьных ответов и учат быть внимательными в реальной жизни.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Защищайся от солнца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 care in the sun: wear a hat, use sunscreen and drink water. Это особенно важно в тёплые дни, когда каникулы проходят на улице.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Держись безопасно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 careful near water and do not go alone. Такие фразы связаны с пляжем, рекой и бассейном, поэтому дети быстро понимают, зачем нужны правила.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010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Дождливое 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небо стало серым, и прогулка отложилась. Вместо неё дети достали настольную игру, а потом устроили домашний праздник с чаем и смехом. It is okay to change the plan.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508313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задержался, и это нормально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поездка начинается позже, чем хотелось бы, и тогда семья выбирает запасной вариант. Можно watch a film, read a book или build with blocks, пока погода решает пошутить.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6406550" y="3136125"/>
            <a:ext cx="2113200" cy="14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не пришли? Есть идея!
</a:t>
            </a:r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друзья не могут прийти, ребёнок всё равно не скучает. Он может draw, bake cookies или play board games с семьёй, а потом снова вернуться к своему плану.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планы меняются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о каникулах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разговор показывает, как задавать вопрос о планах и отвечать простыми фразами.
</a:t>
            </a:r>
            <a:endParaRPr lang="en-US" sz="15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для темы holiday plans
</a:t>
            </a:r>
            <a:endParaRPr lang="en-US" sz="2458" dirty="0"/>
          </a:p>
        </p:txBody>
      </p:sp>
      <p:sp>
        <p:nvSpPr>
          <p:cNvPr id="10" name="Text 2"/>
          <p:cNvSpPr txBox="1"/>
          <p:nvPr/>
        </p:nvSpPr>
        <p:spPr>
          <a:xfrm>
            <a:off x="519520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am going to… и We are going to… помогают рассказать о планах просто и понятно. Это удобный способ говорить о том, что случится скоро.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71967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I will… и I want to… подходят, когда ребёнок выбирает занятие или место. Они короткие и легко сочетаются со словами about holidays and fun.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24414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любимом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like… нужна, чтобы сказать о том, что нравится больше всего. Можно добавить My favourite activity is… и ответ сразу становится более личным.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76861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Соединяем идеи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 и but помогают сделать предложение длиннее, но не сложнее. Например: I am going to stay at home and read. Это звучит естественно и аккуратно.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129308" y="1532225"/>
            <a:ext cx="12780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запоминать целые фразы, а не только отдельные слова. We will go to the park and play games — хороший пример для школьного разговора о каникулах.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этого достаточно: коротко, понятно и без лишней грамматики. Такой ответ легко произнести и так же легко запомнить.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предложения обычно хватает, чтобы рассказать о хорошем плане каникул.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обучению младших школьников устной речи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говорим о каникулах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holiday plans учит говорить о каникулах просто и уверенно. Дети используют слова о местах, занятиях, погоде и безопасности, а ещё строят короткие фразы без страха ошибиться.
</a:t>
            </a:r>
            <a:endParaRPr lang="en-US" sz="445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2026-05-30T11:17:38Z</dcterms:created>
  <dcterms:modified xsi:type="dcterms:W3CDTF">2026-05-30T11:17:38Z</dcterms:modified>
</cp:coreProperties>
</file>