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сети Интернет: возможности, правила и безопасность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помогает учиться, общаться и создавать. Но требует внимательности и безопасных привычек.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нужен для домашних заданий, школьных платформ, видеоуроков и переписки. Но в сети встречаются фейки, реклама, нежелательные сообщения и опасные ссылки. Ошибки и неправильные действия могут надолго повлиять на безопасность аккаунта и репутацию.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именно вам, шестиклассники
</a:t>
            </a:r>
            <a:endParaRPr lang="en-US" sz="2809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874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4924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73449" y="4229420"/>
            <a:ext cx="521700" cy="4173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57499" y="4206233"/>
            <a:ext cx="521700" cy="463733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58974" y="4186700"/>
            <a:ext cx="502800" cy="5028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работа в интернете
</a:t>
            </a:r>
            <a:endParaRPr lang="en-US" sz="3200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находите темы, правила, видеоуроки и примеры заданий. На практике это означает подбор источников и сохранение нужных материалов для работы дома.
</a:t>
            </a:r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учебных материалов
</a:t>
            </a:r>
            <a:endParaRPr lang="en-US" sz="1300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чатах и мессенджерах вы обмениваетесь вопросами и ответами. Каждое сообщение может быть процитировано или переслано, поэтому стоит думать перед отправкой.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и общение
</a:t>
            </a:r>
            <a:endParaRPr lang="en-US" sz="1270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участвуете в уроках и смотрите объяснения. Даже просмотр страницы может оставлять данные о посещении и времени входа, поэтому важна аккуратность.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Онлайн-уроки и просмотр материалов
</a:t>
            </a:r>
            <a:endParaRPr lang="en-US" sz="1270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скачиваете учебные документы и прикрепляете материалы. Загрузка файлов из неизвестных источников может нести риск для устройства и личных данных.
</a:t>
            </a:r>
            <a:pPr algn="ctr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загрузка файлов
</a:t>
            </a:r>
            <a:endParaRPr lang="en-US" sz="1291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редактируете тексты, делаете правки и оставляете комментарии. Эти действия формируют цифровой след: историю изменений и отметки активности.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документы и комментарии
</a:t>
            </a:r>
            <a:endParaRPr lang="en-US" sz="12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498028"/>
            <a:ext cx="4759500" cy="24427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интернета и возможные риски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полезен, когда вы умеете проверять информацию и соблюдаете правила безопасности. Ниже — что помогает и что может навредить.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полезные действия в сети безопаснее, когда вы проверяете источники и бережёте личные данные.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 по цифровой грамотности; общие рекомендации по безопасности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сведения считают личными
</a:t>
            </a:r>
            <a:pPr algn="l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 — это не только имя и фамилия, но и школа, класс, адрес, номер телефона, фотографии документов. Сюда же относятся пароли и коды подтверждения, которые нельзя передавать никому.
</a:t>
            </a:r>
            <a:endParaRPr lang="en-US" sz="1777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след и личные данные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цифровой след
</a:t>
            </a:r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след образуют публикации, комментарии, сообщения, фотографии, геометки и история посещений. Настройки приватности и осторожность при публикациях уменьшают риск кражи аккаунта и нежелательного общения.
</a:t>
            </a:r>
            <a:endParaRPr lang="en-US" sz="16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проверять информацию в сети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проверки помогают отделять факты от ошибок и мнений.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Фейки и признаки недостоверных сообщений
</a:t>
            </a:r>
            <a:endParaRPr lang="en-US" sz="2928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Фейк — это ложная или искажённая информация, которую подают как правду. Его часто поддерживают эмоции и «кричащие» заголовки, чтобы вы поверили быстро, не проверяя источник.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недостоверности: нет автора и даты, много ошибок в тексте, встречаются поддельные скриншоты. Дополнительно настораживают ссылки «на копии» и обходные страницы без понятного происхождения.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Манипуляции обычно используют страх, срочность или обещание выгоды. Такие сообщения подталкивают действовать сразу — именно это лишает вас времени на проверку и повышает риск обмана.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какими рисками школьники сталкиваются чаще всего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возрасте 11–13 лет риски чаще заметны в мессенджерах, играх и соцсетях: незнакомые люди могут писать, присылать ссылки или просить личную информацию.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опасность часто связана с контактами и ссылками, поэтому особенно важны осторожность и проверка любых запросов данных.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для учебной работы по цифровой безопасности (точные доли в источнике не приведены).
</a:t>
            </a:r>
            <a:endParaRPr lang="en-US" sz="15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длина пароля, тем сложнее его угадать.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пароль обычно имеет не меньше 12 символов и сочетает буквы, цифры и знаки. Такая длина заметно повышает стойкость к взлому.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рекомендации по кибербезопасности для пользователей; точный источник в материалах не указан.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общение в чатах и соцсетях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чатах и социальных сетях нельзя отправлять адрес, номер школы, расписание, фото документов и пароли. Подозрительные файлы и короткие ссылки требуют особой проверки до открытия.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Общаясь, используйте вежливые слова и держите сообщения по делу. Если собеседник ведёт себя странно или грубо, полезно сохранить переписку и не отвечать сразу.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опасной ситуации в интернете
</a:t>
            </a:r>
            <a:endParaRPr lang="en-US" sz="288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из 6 шагов: остановиться, сохранить доказательства, покинуть страницу, заблокировать, сообщить взрослым/администратору, при необходимости сменить пароль.
</a:t>
            </a:r>
            <a:endParaRPr lang="en-US" sz="14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права и честное использование материалов
</a:t>
            </a:r>
            <a:endParaRPr lang="en-US" sz="2563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Тексты, фотографии, рисунки, музыка и видео принадлежат авторам и защищаются законом. В учебной работе важно помнить: копировать чужое без правил нельзя, даже если материал кажется «общим».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докладов и презентаций указывайте источник, имя автора и название сайта или книги. Так вы показываете, откуда взяты сведения, и отличаете свои рассуждения от чужих материалов.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Копирование текста без ссылки и выдача его за свою работу — нарушение правил честной учебы. Это мешает учиться самостоятельно и может привести к дисциплинарным последствиям в школе.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материалы разрешено использовать по лицензии или при наличии отметок о свободном использовании. Прежде чем вставлять их в работу, проверьте условия на странице источника.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4549" y="1324100"/>
            <a:ext cx="4170567" cy="279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пользователя сети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 интернете можно многого добиваться, но свобода всегда требует ответственности: закон, уважение и защита личных данных.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даёт возможности для учёбы и общения, но безопасная работа основана на ответственности: уважении людей, защите данных и соблюдении авторских прав.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учебного курса по цифровой грамотности (обобщение правил поведения в сети)
</a:t>
            </a:r>
            <a:endParaRPr lang="en-US" sz="136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уходит время в интернете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свои привычки: чем больше времени уходит на поиск и создание учебных материалов, тем выше польза интернета для школьных задач.
</a:t>
            </a:r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помогает увидеть перекос: отвлекающие занятия легко «съедают» время, а проверка источников и планирование делают интернет инструментом учёбы.
</a:t>
            </a:r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обсуждения; точные цифры в задаче не приводятся
</a:t>
            </a:r>
            <a:endParaRPr lang="en-US" sz="154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попасться на интернет-мошенничество
</a:t>
            </a:r>
            <a:endParaRPr lang="en-US" sz="2909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обрати внимание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верь «подаркам», призам и бесплатным подпискам, если они приходят неожиданно. Особенно настораживают сообщения с обещанием «быстрого выигрыша».
</a:t>
            </a:r>
            <a:endParaRPr lang="en-US" sz="1095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запросы мошенников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Настоящие сервисы не просят пароль и коды из сообщений. Если просят предоплату, пароль, код или требуют перейти по ссылке — это тревожный признак.
</a:t>
            </a:r>
            <a:endParaRPr lang="en-US" sz="1176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Остановись при давлении по времени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Мошенники часто торопят: «успей», «осталось минут». Это мешает спокойно подумать. Отложи решение и обсуди ситуацию с взрослыми.
</a:t>
            </a:r>
            <a:endParaRPr lang="en-US" sz="1232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 и не делай лишних действий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ты уже ввёл данные или перешёл по подозрительной ссылке, сразу прекрати действия и сообщи родителям. При необходимости попроси сменить пароль.
</a:t>
            </a:r>
            <a:endParaRPr lang="en-US" sz="113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правильно сидеть: спина опирается на спинку стула, а экран находится примерно в 50–70 см от глаз. Хорошее освещение снижает напряжение, а регулярные перерывы помогают восстановить внимание.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место и здоровье при работе онлайн
</a:t>
            </a:r>
            <a:endParaRPr lang="en-US" sz="2925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короткие разминки и вода, чтобы снять усталость. Если долго сидеть без движения, чаще устают глаза и спина, а концентрация заметно падает, из‑за чего возрастает риск ошибок.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рискованные действия в сети
</a:t>
            </a:r>
            <a:endParaRPr lang="en-US" sz="317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действия помогают учиться и организовывать работу, а рискованные — повышают шанс проблем с данными, вниманием и безопасностью аккаунта даже у опытных пользователей.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начинать с проверенных источников и только после этого действовать. Чем меньше личной информации уходит «в чужие руки», тем безопаснее школьнику.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сравнения категорий действий; точные измерения не проводились
</a:t>
            </a:r>
            <a:endParaRPr lang="en-US" sz="15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Сообщения, комментарии и фотографии могут сохраняться даже после удаления: их успевают скопировать или переслать. Поэтому перед публикацией стоит представить, как это будет выглядеть у других.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Онлайн-репутация и цифровой след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Репутацию в сети формируют вежливые ответы, аккуратные формулировки и уважение к чужим границам. В конфликтной переписке лучше не отвечать грубо и не подливать эмоции.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Оскорбления и грубые «шутки» часто становятся заметными всему классу, а иногда расходятся дальше. Это может ухудшить отношения и привести к неприятным ситуациям в школе.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фото без разрешения — отдельная проблема: человеку может быть неприятно, а организаторы чатов и администраторы могут рассматривать такие действия как нарушение правил сервиса.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умной и безопасной работы в интернете
</a:t>
            </a:r>
            <a:endParaRPr lang="en-US" sz="269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порядок: цель поиска → надёжный источник → проверка фактов и даты → защита данных → вежливое общение → сохранение результата → выход с чужого устройства.
</a:t>
            </a:r>
            <a:endParaRPr lang="en-US" sz="140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9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как полезный инструмент для учёбы и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помогает учиться, находить информацию, общаться и создавать собственные материалы. Безопасная работа держится на правилах: проверять источники, защищать пароли и данные, уважать людей, соблюдать авторские права и помнить о цифровом следе.
</a:t>
            </a:r>
            <a:endParaRPr lang="en-US" sz="359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2026-05-12T12:45:49Z</dcterms:created>
  <dcterms:modified xsi:type="dcterms:W3CDTF">2026-05-12T12:45:49Z</dcterms:modified>
</cp:coreProperties>
</file>