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1: Holidays with a Difference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традиции и необычные способы празднования в разных странах.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 язык культуры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увидеть историю страны, её ценности и семейные привычки. Через сравнение традиций мы учимся говорить о людях, символах, еде и особенностях общения на английском языке.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800" y="3481642"/>
            <a:ext cx="471600" cy="377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6900" y="3460682"/>
            <a:ext cx="471600" cy="41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95580" y="3429058"/>
            <a:ext cx="422141" cy="4824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803" y="1820906"/>
            <a:ext cx="422141" cy="48244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5075" y="1852619"/>
            <a:ext cx="471397" cy="4190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праздников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9379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участие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48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take part in, spend time with family и exchange gifts полезны, когда нужно рассказать, кто участвует в празднике и как люди проводят время вместе.
</a:t>
            </a:r>
            <a:endParaRPr lang="en-US" sz="1104" dirty="0"/>
          </a:p>
        </p:txBody>
      </p:sp>
      <p:sp>
        <p:nvSpPr>
          <p:cNvPr id="17" name="Text 4"/>
          <p:cNvSpPr txBox="1"/>
          <p:nvPr/>
        </p:nvSpPr>
        <p:spPr>
          <a:xfrm>
            <a:off x="66700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и символы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1369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decoration, greeting card, gift и costume делают описание ярче. С их помощью легко рассказать о том, что люди видят, дарят и запоминают после праздника.
</a:t>
            </a:r>
            <a:endParaRPr lang="en-US" sz="1059" dirty="0"/>
          </a:p>
        </p:txBody>
      </p:sp>
      <p:sp>
        <p:nvSpPr>
          <p:cNvPr id="19" name="Text 6"/>
          <p:cNvSpPr txBox="1"/>
          <p:nvPr/>
        </p:nvSpPr>
        <p:spPr>
          <a:xfrm>
            <a:off x="380400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и еда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27085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treat, feast и make special food помогают описать праздничный стол. Они показывают, что еда на празднике часто имеет особое значение и связана с традициями.
</a:t>
            </a:r>
            <a:endParaRPr lang="en-US" sz="1059" dirty="0"/>
          </a:p>
        </p:txBody>
      </p:sp>
      <p:sp>
        <p:nvSpPr>
          <p:cNvPr id="21" name="Text 8"/>
          <p:cNvSpPr txBox="1"/>
          <p:nvPr/>
        </p:nvSpPr>
        <p:spPr>
          <a:xfrm>
            <a:off x="10528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и события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4621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celebration, holiday, tradition и festival помогают назвать сам праздник и описать его как важное событие в жизни семьи, школы или целой страны.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53557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 оформление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47650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decorate, wear costumes и send cards показывают, как люди готовят праздник заранее: украшают пространство, выбирают одежду и поздравляют друг друга.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элементы праздника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 и украшения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Гирлянды, свечи и яркие детали сразу создают праздничное настроение. Они делают пространство заметным и помогают понять, что обычный день превращается в особое событие.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сохраняют память о событии и людях, которые были рядом. Они показывают, что праздник важен не только в момент проведения, но и в воспоминаниях.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открытки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Поздравления, открытки и небольшие подарки помогают выразить внимание и благодарность. Такие жесты делают праздник более личным и тёплым для каждого участника.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угощение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часто становится центром встречи. Особые блюда, сладости и напитки показывают заботу хозяев и связывают праздник с семейными привычками.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движение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Парады, песни и танцы добавляют празднику энергию. Во многих странах именно музыка собирает людей вместе и делает улицы частью общего торжества.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разных странах: краткое сравнение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Unit 1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что у каждого праздника свои дата, символы и традиции.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отличаются по времени и символам, но везде важны семья, память, еда и совместное участие.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чаще всего делают на праздники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праздничных действий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праздники редко ограничиваются одним действием: люди одновременно общаются, угощают гостей, дарят подарки и украшают дом.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элементы — семейные встречи и еда; остальные занятия поддерживают атмосферу и делают праздник ярче.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готовятся к празднику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праздник начинается задолго до самого дня.
</a:t>
            </a:r>
            <a:endParaRPr lang="en-US" sz="17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праздники и фестивали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известны яркими костюмами, музыкой и уличными шествиями. Они превращают целый город в пространство праздника, где участвуют не только артисты, но и обычные жители.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фонарей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фестивалях фонарей свет становится главным символом. Люди украшают улицы, несут фонари и фотографируют вечерние сцены, чтобы сохранить атмосферу красоты и спокойствия.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улыбки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улыбки напоминают, что праздник может быть связан не с традиционной церемонией, а с добрым общением. Важны внимание, дружелюбие и желание порадовать других.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урожая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праздники урожая показывают связь людей с природой и работой на земле. На них часто благодарят за собранный урожай, угощают гостей и проводят ярмарки.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фестивали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фестивали объединяют жителей разных возрастов. Концерты, мастер-классы и уличные представления помогают людям почувствовать себя частью общего события и местного сообщества.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Día de los Muertos: праздник памяти в Мексике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смысл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отмечают 1–2 ноября. Он связан не с грустью, а с тёплой памятью о близких людях, которых семьи хотят почтить и вспомнить вместе.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традиция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Día de los Muertos объединяет поколения: взрослые и дети готовят украшения, ставят угощения и проводят время вместе. Так традиция становится частью семейной истории.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радость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 декоративные черепа подчёркивают, что этот праздник соединяет уважение и радость. Он показывает, что воспоминания о близких могут быть красивыми и светлыми.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marigolds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цветы marigolds часто используют для украшения алтарей и домов. Их цвет и запах считаются важной частью праздничной атмосферы и традиционного оформления.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алтари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символом становятся алтари с фотографиями, свечами, цветами и любимыми вещами. Они помогают создать место, где память о семье ощущается особенно близкой.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518319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Diwali: праздник света и надежды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730167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Diwali называют Festival of Lights, потому что дома, улицы и дворы украшают лампами и свечами. Свет здесь символизирует радость, чистоту и начало нового периода.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552516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Festival of Lights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369861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в дом рисуют узоры rangoli из ярких красок или порошка. Такие рисунки встречают гостей и делают праздник особенно красивым и заметным.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192209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Rangoli и украшения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009554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Diwali семьи готовят сладости, обмениваются подарками и поздравляют друг друга. Эти действия подчёркивают заботу, щедрость и хорошее настроение.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2831903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 подарки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3649248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навещают родственников и проводят время вместе. Для многих семей это возможность укрепить связи, поговорить и разделить праздничную радость.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3471597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визиты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5056550" y="4288942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Diwali напоминает о победе света над тьмой и добра над злом. Поэтому праздник воспринимается как символ надежды, обновления и веры в лучшее будущее.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5056550" y="4111291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818" y="357420"/>
            <a:ext cx="3720809" cy="294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и New Year: сходства и различия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праздника создают ощущение ожидания, радости и семейного тепла. Люди украшают дома, готовят праздничный стол, пишут поздравления и стараются провести больше времени с близкими.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во многих странах связан с религиозным смыслом, семейным ужином, открытками и подарками. Его традиции часто подчеркивают единство семьи, заботу и особую атмосферу дома.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Year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Year чаще воспринимается как начало нового этапа. С ним связаны пожелания, планы на будущее, надежда на перемены и встреча нового календарного года.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акценты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важнее духовный смысл Christmas, в других — светская традиция зимних каникул. New Year обычно сильнее объединяет людей независимо от религии и семейных обычаев.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праздников помогает увидеть, как одна и та же сезонная пора может сочетать разные ценности: веру, традицию, надежду и общение.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214721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праздников и их значения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традиционных символов праздников, представленных в Unit 1.
</a:t>
            </a:r>
            <a:endParaRPr lang="en-US" sz="964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праздничные символы помогают передать настроение, память, уважение и связь между людьми.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делают праздник узнаваемым и помогают понять его смысл без длинного объяснения.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праздники чаще всего отмечают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распределение праздников по тематике Unit 1; учебная схема.
</a:t>
            </a:r>
            <a:endParaRPr lang="en-US" sz="995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праздники связаны не только с календарём, но и с природой, школьными каникулами, религиозными датами и семейными привычками.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показывает наибольшее число праздников; осень и лето тоже заметно насыщены, а весна чаще связана с обновлением и национальными традициями.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в разных странах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 десерты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праздничный стол обязательно включает сладости: печенье, пироги, конфеты, пудинги и другие десерты. Они подчеркивают особый день и часто связаны с семейными рецептами.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блюда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блюда зависят от местных традиций и продуктов. Где-то готовят супы и рис, где-то подают мясные блюда или запечённые угощения для всей семьи.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 угощение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напитки и небольшие угощения для гостей. Они помогают создать гостеприимную атмосферу, в которой праздник становится временем общения и заботы.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 традиция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праздничную еду, можно увидеть связь между климатом, историей и семейными обычаями. Блюда часто передаются из поколения в поколение и сохраняют память о прошлом.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два праздника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описать и сопоставить праздники в устной или письменной форме.
</a:t>
            </a:r>
            <a:endParaRPr lang="en-US" sz="13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75" y="1971242"/>
            <a:ext cx="471300" cy="418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9675" y="1939509"/>
            <a:ext cx="422100" cy="48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800" y="3463914"/>
            <a:ext cx="471600" cy="41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6900" y="3484874"/>
            <a:ext cx="471600" cy="377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37714"/>
            <a:ext cx="471600" cy="47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разговора о праздниках на английском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0528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праздник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621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favorite holiday is… помогает начать рассказ о личном опыте. С этой фразы удобно назвать праздник и коротко объяснить, почему он нравится больше других.
</a:t>
            </a:r>
            <a:endParaRPr lang="en-US" sz="1180" dirty="0"/>
          </a:p>
        </p:txBody>
      </p:sp>
      <p:sp>
        <p:nvSpPr>
          <p:cNvPr id="14" name="Text 4"/>
          <p:cNvSpPr txBox="1"/>
          <p:nvPr/>
        </p:nvSpPr>
        <p:spPr>
          <a:xfrm>
            <a:off x="53557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время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650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celebrate it on… и People usually… подходят для описания времени праздника и привычных действий людей. Они делают ответ точным и понятным.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9379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048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family, we… помогает говорить о домашних обычаях без длинного текста. Эта модель удобна, когда нужно сравнить личные и общие традиции.
</a:t>
            </a:r>
            <a:endParaRPr lang="en-US" sz="1105" dirty="0"/>
          </a:p>
        </p:txBody>
      </p:sp>
      <p:sp>
        <p:nvSpPr>
          <p:cNvPr id="18" name="Text 8"/>
          <p:cNvSpPr txBox="1"/>
          <p:nvPr/>
        </p:nvSpPr>
        <p:spPr>
          <a:xfrm>
            <a:off x="66700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традиций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61369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most interesting tradition is… и It is a special day for… помогают сравнивать праздники разных стран. Они подходят для диалога, ответа у доски и мини-сочинения.
</a:t>
            </a:r>
            <a:endParaRPr lang="en-US" sz="1058" dirty="0"/>
          </a:p>
        </p:txBody>
      </p:sp>
      <p:sp>
        <p:nvSpPr>
          <p:cNvPr id="20" name="Text 10"/>
          <p:cNvSpPr txBox="1"/>
          <p:nvPr/>
        </p:nvSpPr>
        <p:spPr>
          <a:xfrm>
            <a:off x="380400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  <p:sp>
        <p:nvSpPr>
          <p:cNvPr id="21" name="Text 11"/>
          <p:cNvSpPr txBox="1"/>
          <p:nvPr/>
        </p:nvSpPr>
        <p:spPr>
          <a:xfrm>
            <a:off x="327085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important because… и I like it because… позволяют объяснить чувства и смысл праздника. Такие фразы делают высказывание более полным и выразительным.
</a:t>
            </a:r>
            <a:endParaRPr lang="en-US" sz="10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Мини-глоссарий Unit 1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Unit 1, обобщённая для учебного глоссария.
</a:t>
            </a:r>
            <a:endParaRPr lang="en-US" sz="1134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помогает читать тексты о праздниках и правильно использовать новые слова в ответах и упражнениях.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глоссария образуют базу для описания праздников, символов и действий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праздники мира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ценностей, отражённых в праздниках Unit 1; схема для обсуждения.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 могут выглядеть по-разному, но люди везде ценят внимание, поддержку и тёплые отношения. Праздник часто становится временем общения.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смыслы праздников связаны не с внешней формой, а с общими человеческими ценностями и отношениями между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ученики в Unit 1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запоминают названия праздников, символов, угощений и праздничных действий на английском языке. Это помогает читать короткие тексты и понимать основную информацию без перевода каждого слова.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находить сходства и различия между праздниками разных стран, обращая внимание на дату, символы, еду, одежду и семейные или общественные обычаи.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традиций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unit помогают строить короткие ответы, задавать вопросы одноклассникам и рассказывать о любимом празднике. Для этого используются простые, но точные фразы на английском.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раздела ученики могут писать небольшие сравнения и уважительно говорить о традициях других стран. Так язык помогает лучше понимать культуру и людей.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культура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по-разному выглядят, но говорят об одном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 показывает, что за разными датами, символами и обычаями стоят близкие людям ценности: семья, память, радость, надежда и благодарность. Изучая праздники на английском, легче понимать культуру мира и выражать свои мысли точнее.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2026-05-31T07:51:41Z</dcterms:created>
  <dcterms:modified xsi:type="dcterms:W3CDTF">2026-05-31T07:51:41Z</dcterms:modified>
</cp:coreProperties>
</file>