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строения и функций кожи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крупнейший орган человеческого тела, выполняющий важные защитные и регуляторные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тело, регулирует температуру и участвует в обмене веществ. Толщина варьируется от тончайших век до плотных ладоней и стоп. Изучение кожи помогает лечить ожоги и кожные заболевания.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структура и значение кожи человека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слоёв эпидермиса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 базального, шиповатого, зернистого, блестящего и рогового слоёв, каждый из которых играет важную роль в защите кожи и обновлении клеток.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Кератиноциты — стражи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эпидермиса — кератиноциты, которые формируют плотный барьер, препятствуя потере влаги и защищая от повреждений и микробов.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и цвет кожи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эпидермисе содержится меланин, отвечающий за пигментацию и обеспечивающий защиту от вредного ультрафиолетового излучения солнца.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эпидермиса и его важность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состав дермы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состоит из плотной волокнистой соединительной ткани, которая придаёт коже прочность и эластичность, необходимую для движения и защиты.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сосудов и нервов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кровеносные сосуды и нервные окончания, обеспечивающие питание кожи и восприятие внешних раздражителей.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и фолликулы волос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дерме прикреплены волосяные фолликулы, потовые и сальные железы, которые участвуют в терморегуляции и защите кожи.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основа прочности и жизнедеятельности кожи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и теплоизоляция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содержит жировые клетки, которые сохраняют тепло, предотвращая переохлаждение организма в холодную погоду.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 жировых отложениях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резервом энергии, который организм расходует при недостатке пищи или в период физической активности.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подкожной клетчатки смягчает удары и защищает внутренние органы от повреждений при механических воздействиях.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клетчатка: защита и энергия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функция: кожа является барьером, препятствуя проникновению микробов, химических веществ и механических повреждений.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 человека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через пот кожа выводит продукты обмена и помогает поддерживать баланс жидкости в организме.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функция: кожа ощущает прикосновения, температуру и боль, обеспечивая связь с окружающей средой.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синтез витамина D: кожа контролирует температуру тела и участвует в образовании жизненно важного витамина.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высоких температурах кровеносные сосуды расширяются, увеличивая приток крови к коже для охлаждения тела.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усиливается в жару, пот испаряется с кожи, что способствует снижению температуры тела.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условиях сосуды сужаются, уменьшая приток крови к поверхности кожи и сохраняя тепло внутри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терморегуляции в коже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37°C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регулирует процессы, которые сохраняют постоянство внутренней температуры организма, предотвращая перегрев и переохлаждение.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нормальной температурой тела, которую кожа помогает поддерживать независимо от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учебное пособие
</a:t>
            </a:r>
            <a:endParaRPr lang="en-US" sz="106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6382"/>
            <a:ext cx="3832800" cy="18298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терморегуляции кожи у человека и животных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кожных покровов и механизмов терморегуляции у человека, птиц и пресмыкающихся, выявляя уникальность человека.
</a:t>
            </a:r>
            <a:endParaRPr lang="en-US" sz="1187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кожа обеспечивает наиболее эффективную терморегуляцию среди наземных позвоночных.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— ощущение 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в коже реагируют на лёгкие касания и давление, помогая чувствовать объекты и текстуры окружающей среды.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и восприятие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рецепторы отслеживают изменения температуры, обеспечивая своевременный ответ организма на холод или жару.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Ноцицепторы — чувствительность к боли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боли сигнализируют о повреждениях кожи, что помогает избегать опасных ситуаций и способствует безопасности.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функция кожи и её рецепторы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Вазодилатация — расширение сосудов для 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высоких температурах кровеносные сосуды кожи расширяются, увеличивая приток крови и отдачу тепла. Это способствует снижению температуры тела, помогая избежать перегрева во время жары или физической нагрузки.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Вазоконстрикция — 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условиях сосуды кожи сужаются, уменьшая кровоток и теплопотери. Такой механизм помогает сохранять тепло внутри тела и предотвращает переохлаждение в суровых климатических условиях.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Кровоснабжение кожи — источник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доставляют кислород и питательные вещества к клеткам кожи, обеспечивая их жизнедеятельность и восстановление. Это важно для поддержания здоровья и быстрого заживления повреждений кожи.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сосудов кожи в терморегуляции и питании тканей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потовых желез при жаре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тела потовые железы начинают усиленно выделять пот, который испаряется с поверхности кожи, охлаждая организм. Эта функция активна на ладонях, стопах, лбу и в подмышках.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выделяемого пота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человек выделяет 1–2 литра пота в сутки, но при жаре и физической активности этот показатель может достигать 10 литров, что важно для эффективного охлаждения и поддержания нормальной температуры тела.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испарения пота в терморегуляции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 поверхности кожи отнимает тепло у тела, способствуя снижению температуры. Этот процесс критически важен для предотвращения перегрева и поддержания жизненного баланса.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и охлаждение организма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как естественная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на голове и теле создают воздушную прослойку, которая помогает сохранять тепло. Особенно это важно в холодное время года для предотвращения переохлаждения организма.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«Гусиные мурашки» — инстинктивная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маленьких мышц у основания волос приводит к их подъёму, формируя дополнительную воздушную защиту. Этот механизм активируется при холоде или стрессах, помогая лучше сохранить тепло.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волос на внешние раздражители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страхе или неожиданной ситуации волосы встают дыбом — это реакция древних защитных рефлексов, увеличивающих защитный покров и создающих впечатление более большого размера человека.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их участие в сохранении тепла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и выработка витамина D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солнечного ультрафиолета в эпидермисе происходит синтез витамина D, который жизненно необходим для правильного усвоения кальция и укрепления костей организма.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витамина D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D приводит к рахиту у детей и остеопорозу у взрослых. Регулярное пребывание на солнце в течение 15–30 минут в день помогает поддерживать его оптимальный уровень.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пользой и рисками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умеренно загорать: слишком долгое пребывание на солнце увеличивает риск ожогов и повреждений кожи, а недостаток света мешает синтезу витамина D и ослабляет здоровье.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витамина D: биологическое 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детской кожи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кожа тонкая и обладает меньшим количеством меланина, из-за чего она более чувствительна к ультрафиолету и быстро теряет тепло, требуя бережного ухода и защиты.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подростковом возрасте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периоде активизируются сальные и потовые железы, что вызывает повышенную жирность кожи и появление угрей. Правильный уход снижает проявления этих изменений.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взрослого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кожа утолщается, теряет эластичность и становится суше. Эти изменения обусловлены снижением выработки влаги и коллагена, что требует специального увлажнения и ухода.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кожи: дети, подростки, взрослые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их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гормональные колебания стимулируют активность сальных желез, приводя к появлению прыщей и жирности кожи, что является нормальным этапом развития.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угрей и воспалений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точки и воспалительные элементы возникают из-за закупорки пор и роста бактерий. Качественное очищение кожи помогает снизить эти проявления и улучшить состояние.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индивидуального типа кожи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у каждого человека формируются особенности кожи, что влияет на выбор косметических средств и методов ухода в будущем для поддержания здоровья и красоты.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её особенности в подростковом возрасте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очищение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умывание и мытьё рук удаляют загрязнения и микробы с кожи, снижая риск инфицирования и поддерживая её здоровье в любых условиях.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смена одежды и полотенец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вещи предотвращают размножение бактерий и грибков, что уменьшает риск кожных инфекций и способствует поддержанию гигиены.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избыточного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солнцезащитных средств помогает предотвратить ожоги, фотостарение и возникновение аллергических реакций, особенно в жаркое время года.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 и профилактика заболеваний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порезов и ссадин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кожи важно тщательно промыть рану, обработать её антисептиком и наложить стерильную повязку для предотвращения инфицирования и ускорения заживления.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помощь при ожогах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ожоги нуждаются в охлаждении прохладной водой и нанесении специального средства. При сильных поражениях требуется немедленная медицинская помощь.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обратиться к врачу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раны, сильные ожоги или признаки инфекции требуют квалифицированного лечения, чтобы избежать серьёзных осложнений и сохранить здоровье кожи.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 первая помощь при повреждениях кожи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против микробов и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Интактная кожа препятствует проникновению бактерий и вирусов внутрь организма, служит первой линией защиты от инфекций и внешних повреждений.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ультрафиолетового излучения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 меланин в коже частично блокирует вредные ультрафиолетовые лучи, снижая риск солнечных ожогов и повреждений ДНК клеток.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регулярный уход поддерживают кожу здоровой, способствуют её восстановлению и устойчивости к стрессам и заболеваниям в разном возрасте.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здоровой кожи в защите организма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сложный и жизненно важный орган, обеспечивающий защиту, терморегуляцию и восприятие мира. Забота о ней и соблюдение гигиены необходимы для здоровья на всех этапах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важные функции и уход за кожей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2026-05-09T12:29:28Z</dcterms:created>
  <dcterms:modified xsi:type="dcterms:W3CDTF">2026-05-09T12:29:28Z</dcterms:modified>
</cp:coreProperties>
</file>