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эволюционных представлений: обзор ключевых тем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развития представлений об эволюции от древности до современности.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происхождении и разнообразии живых организмов возник у человечества давно и развивался через мифы, религии и философские учения до появления научного подхода в эпоху Просвещения.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размышлений о происхождении жизни
</a:t>
            </a:r>
            <a:endParaRPr lang="en-US" sz="2818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Анаксимандр предполагал естественное возникновение живых существ из неживых элементов, отвергая сверхъестественные причины и выражая раннюю форму натурализма.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 и Эмпедокл развивали взгляды о природных процессах, формирующих жизнь через борьбу стихий, что заложило основу для дальнейших научных представлений.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философы заложили предпосылки для рационального поиска объяснений в природных причинах, отходя от мифологических версий происхождения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корни: идеи Древней Греции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живых существ по Аристотелю
</a:t>
            </a:r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разделил природу на последовательные уровни от простого к сложному, образовав концепцию scala naturae. Эта система выявляла устойчивые связи и направленность развития организмов.
</a:t>
            </a:r>
            <a:endParaRPr lang="en-US" sz="1222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идеи на научную мысль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"Лестница существ" стала основой для последующих представлений об упорядочении жизни и долгое время удерживала влияние в европейской науке, учитывая непоколебимость видов.
</a:t>
            </a:r>
            <a:endParaRPr lang="en-US" sz="1273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 концепция "лестницы существ"
</a:t>
            </a:r>
            <a:endParaRPr lang="en-US" sz="28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Доминирующей была идея божественного сотворения всех видов в неизменном виде, заложенная в религиозных учениях, что тормозило развитие эволюционных идей.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взгляды: креационизм и неизменность видов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Авторитетность церковных доктрин в Средневековье ограничивала альтернативные гипотезы и препятствовала поиску научных объяснений происхождения видов.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интереса к природе началось лишь в эпоху Ренессанса, когда постепенно стали восприниматься идеи изменчивости и исследованы естественные закономерности.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учение утверждало, что виды не меняются со времени создания, что мешало признанию естественных процессов изменения жизни.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бинарной номенклатуры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предложил систематический подход к именованию видов с использованием двух латинских слов, что упростило классификацию и коммуникацию в биологии.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современной таксономии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"Система природы" Линней описал и сопоставил множество организмов по морфологическим признакам, предоставив научный инструментарий для исследований родственных связей.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Линнея в систематике живого мира
</a:t>
            </a:r>
            <a:endParaRPr lang="en-US" sz="277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новых сортов яблок и разнообразия окраски у голубей продемонстрировало возможность изменения форм при длительном целенаправленном отборе.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эволюционные идеи XVIII века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 домашнем скоте и растениях показали изменчивость признаков в пределах видов под влиянием отбора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опыты с гибридизацией подтверждали, что признаки могут комбинироваться и наследоваться, что стало основой предположений о естественных изменениях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Ламарк: основатель эволюционизма
</a:t>
            </a:r>
            <a:endParaRPr lang="en-US" sz="2663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Ввел термин «биология» и разработал гипотезу постепенного усложнения жизни под влиянием внешних условий.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Предлагал механизм наследования приобретённых признаков, объясняя изменение организмов в ответ на среду.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Считал, что формы жизни постоянно адаптируются, что служит движущей силой эволюции.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идеи положили основание для системного изучения эволюционных процессов до появления теории Дарвина.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Кювье сформулировал принцип корреляции органов, доказывая, что структура организмов слишком цельна для значительных изменений.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эволюции: Жорж Кювье и его взгляды
</a:t>
            </a:r>
            <a:endParaRPr lang="en-US" sz="2777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Отстаивал неизменность видов и выступал против идеологии постепенной трансформации живых форм.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 теорию катастроф, объяснявшую внезапные вымирания видовых групп с последующим новым творением.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Кювье, четыре крупные катастрофы вызвали массовые вымирания, что меняло облик жизни на Земле.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глобальных катастроф, положивших начало новым эрациям жизни, признаны в его теории.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Жоржа Кювье, начало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приобретённых признаков и окружающая среда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предполагал, что организм меняется под влиянием среды и передаёт эти изменения потомкам. Например, жирафы развили длинные шеи из-за постоянного вытягивания к листве на высоких деревьях.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Прогрессия к усложнению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считал, что все живые существа стремятся к постепенному усложнению и совершенствованию. Этот процесс не был случайным, а обусловлен внутренним стремлением к развитию.
</a:t>
            </a:r>
            <a:endParaRPr lang="en-US" sz="1273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Жана-Батиста Ламарка
</a:t>
            </a:r>
            <a:endParaRPr lang="en-US" sz="28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99672"/>
            <a:ext cx="4151400" cy="2448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подходами Жоржа Кювье и Жана-Батиста Ламарка к пониманию эволюции и изменчивости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принципиальные расхождения в методах объяснения разнообразия жизни, отражая разные взгляды на динамику и причины изменений видов.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Кювье против Ламарка: сравнительная таблица
</a:t>
            </a:r>
            <a:endParaRPr lang="en-US" sz="271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Кювье и Ламарка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Чарльза Лайеля и геологических исследований
</a:t>
            </a:r>
            <a:endParaRPr lang="en-US" sz="2455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первого тома «Основы геологии», формулирование принципа актуализма.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 год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изложения идей постепенных геологических изменений, подтверждение идей с помощью наблюдений.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 год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компиляции трудов, популяризация концепции медленных и непрерывных процессов на Земле.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1833 год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Лайель вдохновил Дарвина применять устойчивые природные законы к объяснению развития жизни.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Дарвина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естественного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предложил естественный отбор как механизм, благодаря которому выживают наиболее приспособленные организмы. Это обеспечивает постепенное изменение видов во времени.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финчей Галапагосских островов
</a:t>
            </a:r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особенностей разных видов финчей показало адаптацию к различным условиям среды, что стало наглядным примером эволюционных процессов.
</a:t>
            </a:r>
            <a:endParaRPr lang="en-US" sz="1436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 естественный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проводил параллель между селекцией человеком и происходящими в природе изменениями, подчёркивая роль среды в отборе признаков.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Чарльза Дарвина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демонстрирует постепенное накопление знаний, сформировавших современную эволюционную теорию.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идеи эволюции состоит из последовательных открытий, каждая из которых укрепляла научное понимание биологических изменений.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и труды учёных XVIII-XIX веков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шкала основных этапов развития эволюционных идей
</a:t>
            </a:r>
            <a:endParaRPr lang="en-US" sz="21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у разных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конечностей млекопитающих, птиц и рептилий показывает общую анатомическую основу, указывающую на общее происхождение и эволюционные связи между организмами.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в палеонтологии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объединяет признаки птиц и рептилий, служа ярким примером переходного звена между классами и доказывая эволюционную преемственность.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и селекция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пород собак и голубей иллюстрирует, как отбор признаков человеком воспроизводит естественные процессы видоизменения и адаптации.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эволюции: факты и примеры
</a:t>
            </a:r>
            <a:endParaRPr lang="en-US" sz="28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Теории Ламарка и Дарвина вызвали активные обсуждения, многие учёные критиковали механизмы наследования и роль среды в изменениях видов.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дебаты и критика эволюционных идей XIX века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вокруг наследственности шла до открытия генетики; непонимание механизма передачи признаков усложняло принятие идей.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дебаты, например, в Оксфорде 1860 года, продемонстрировали остроту конфликта между наукой и религией того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организации выступали против эволюции, считая её противоречащей библейскому учению о сотворении мира.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способствовала возникновению генетики, заложив основы понимания наследственности и вариаций.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получили развитие благодаря эволюционным концепциям адаптации и взаимосвязей живых организмов.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науки и философия переосмыслили свое отношение к человеку и обществу, открыв новые горизонты в социобиологии и антропологии.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эволюционных представлений на науку и общество
</a:t>
            </a:r>
            <a:endParaRPr lang="en-US" sz="21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теория объединяет генетику, палеонтологию и биогеографию для объяснения эволюционных процессов на разных уровнях живой природы.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наблюдаемые примеры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антибиотикам и быстрое появление новых штаммов вирусов демонстрируют принцип естественного отбора в реальном времени.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сегодня: преемственность и развитие
</a:t>
            </a:r>
            <a:endParaRPr lang="en-US" sz="21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8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эволюционных идей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остаётся фундаментом биологии, влияя на медицину, сельское хозяйство и экологию, предоставляя ключ к пониманию жизни и её изменений.
</a:t>
            </a:r>
            <a:endParaRPr lang="en-US" sz="368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2026-05-10T07:31:09Z</dcterms:created>
  <dcterms:modified xsi:type="dcterms:W3CDTF">2026-05-10T07:31:09Z</dcterms:modified>
</cp:coreProperties>
</file>