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 её итоги: общий взгляд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власть, землю и будущее страны после революции.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вошла в гражданскую войну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1917 года страна раскололась: разные силы спорили о власти, земле и мире. Из этого противостояния выросла война 1918–1922 годов.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1918–1922 годы — время, когда спор о власти перешёл в вооружённую борьбу по всей стране.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 годы длился основной период Гражданской войны в России.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России; общепринятая датировка Гражданской войны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весне 1918 года старые государственные структуры почти перестали работать, а новые не признавались всеми. Войну ускорили распад армии, спор о земле и борьба за власть.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году раскол общества стал настолько глубоким, что политический конфликт перешёл в вооружённый.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России; события 1918 года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704302"/>
            <a:ext cx="4417500" cy="1156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воевал в гражданской войне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войны и их цели показаны кратко, чтобы увидеть, насколько разными были силы конфликта.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имели более ясную общую цель и центр управления, а белое движение было разнородным.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войны по этапам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помогает увидеть, как от первых выступлений конфликт быстро перешёл к решающим фронтовым боям и затем к подавлению последних очагов сопротивления.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возникли фронты, затем произошли главные наступления, а завершение войны растянулось до 1922 года.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России; общая хронология Гражданской войны
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конфликта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хронология событий Гражданской войны в 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704302"/>
            <a:ext cx="4417500" cy="1156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 белые: цели и различия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стороны боролись по-разному и почему их возможности были неравными.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отличались по социальной опоре и целям, поэтому исход зависел не только от боёв, но и от организации.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главных фронтов и территорий борьбы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важны Восточный и Южный фронты: именно на них решались судьбы крупных территорий, включая Поволжье, Дон и Урал. Успехи армий быстро меняли линию фронта.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Прибалтика показывают, что война шла не только в центре страны. Отдалённые территории могли временно переходить под контроль разных сил и снова менять положение.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Окраины конфликта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в Причерноморье борьба шла за Крым, Кавказ и выходы к морю. Эти территории имели стратегическое значение для транспорта, армии и международных контактов.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море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и Север были важны из-за близости к Петрограду и морским портам. Контроль над этими районами влиял на снабжение, связь и политическую устойчивость власти.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1922 году иностранное вмешательство не решило исход войны, но осложнило борьбу за власть и усилило хаос.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году основные очаги интервенции были уже свёрнуты, хотя последствия вмешательства ещё ощущались.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истории России; общепринятая хронология Гражданской войны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усилил снабжение армии, но одновременно подорвал рынок, производство и доверие крестьян к власти.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этом году началось введение политики военного коммунизма.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России; декреты СНК 1918 года.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транспортная система была настолько ослаблена, что задержки поездов и нехватка топлива стали обычным явлением.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году перебои с перевозками особенно тяжело сказались на снабжении фронта и тыла.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России; материалы о хозяйственной разрухе 1921 года.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войны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последствия войны затронули не только власть, но и повседневную жизнь миллионов людей.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были взаимосвязаны: ослабление экономики и потери людей усилили политическую централизацию и надолго затормозили восстановление страны.
</a:t>
            </a:r>
            <a:endParaRPr lang="en-US" sz="130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школьного курса истории; схема носит учебный характер.
</a:t>
            </a:r>
            <a:endParaRPr lang="en-US" sz="9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 стране утвердилась одна правящая партия, а политическая конкуренция была почти полностью устранена.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силы фактически определяло государственную политику в первые послевоенные годы.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1921–1922 годов стал символом тяжёлых последствий войны: миллионы людей столкнулись с нехваткой еды и разрухой.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года голод особенно остро проявился в Поволжье и других регионах страны.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России; материалы о голоде 1921–1922 годов.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историков, после войны страну покинули около двух миллионов человек; это заметно изменило общество и культурную жизнь.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людей, по оценкам, оказалось в эмиграции после революции и Гражданской войны.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 млн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России; обобщающие исторические оценки эмиграции после 1917–1922 годов.
</a:t>
            </a:r>
            <a:endParaRPr lang="en-US" sz="1088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слова часто встречаются в документах и учебниках эпохи, потому что точно описывают условия и методы Гражданской войны.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ключевых терминов помогает быстро понять язык этого периода.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урока.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704302"/>
            <a:ext cx="4417500" cy="1156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 конфликта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различались цели, социальная опора и методы борьбы у главных противников.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Победу определили не только военные успехи, но и более единое руководство, контроль над центром страны и лучшая мобилизация ресурсов.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→ ход → последствия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школьного курса истории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итоги войны ощущались десятилетиями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оставила после себя сильную власть, разрушенное хозяйство и глубокую человеческую трагедию. Эти последствия ещё долго влияли на жизнь страны, её политику и память людей.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2026-07-26T00:06:18Z</dcterms:created>
  <dcterms:modified xsi:type="dcterms:W3CDTF">2026-07-26T00:06:18Z</dcterms:modified>
</cp:coreProperties>
</file>