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Деревенская тема у Чехова: человек, среда и нравственный кризис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показывает деревню без прикрас: бедность, жестокость и надлом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в русской литературе конца XIX века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эпоху социальных перемен Чехов пишет о деревне не как о символе народной гармонии, а как о пространстве бедности, тяжёлого труда и морального испытания. Именно поэтому «Мужики» и «В овраге» звучат так остро и современно.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 Чехов и его взгляд на деревню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внимательно показывает повседневность деревни: тесноту, усталость, нехватку денег и постоянную борьбу за выживание, где каждый день требует физического и душевного усилия.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писателя важны не отвлечённые идеи, а реальные отношения между людьми: страх, привычка к унижению, грубость, редкие проявления участия и способность к состраданию.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 поучает открыто, а наблюдает и сопереживает. Поэтому деревня у Чехова становится не фоном, а местом, где особенно ясно проверяются человеческие качества.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00" y="1424527"/>
            <a:ext cx="4116600" cy="15477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150" y="1424527"/>
            <a:ext cx="4116600" cy="15477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«Мужики»: семья Жуковых и деревенский быт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510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семьи нет тепла, способного защитить от внешней беды. Болезни, пьянство и грубые слова разрушают даже самые простые формы доверия. Чехов показывает, как бедность лишает людей не только благополучия, но и внутренней поддержки друг для друга.
</a:t>
            </a:r>
            <a:endParaRPr lang="en-US" sz="1096" dirty="0"/>
          </a:p>
        </p:txBody>
      </p:sp>
      <p:sp>
        <p:nvSpPr>
          <p:cNvPr id="11" name="Text 3"/>
          <p:cNvSpPr txBox="1"/>
          <p:nvPr/>
        </p:nvSpPr>
        <p:spPr>
          <a:xfrm>
            <a:off x="538635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без опоры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3595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Жуковы живут в пространстве, где всё подчинено нужде: мало воздуха, мало уюта, мало сил на саму жизнь. Изба становится точным образом крестьянской бедности, в которой каждое движение связано с трудом и усталостью. Атмосфера дома передаёт ощущение безысходной повседневности.
</a:t>
            </a:r>
            <a:endParaRPr lang="en-US" sz="1096" dirty="0"/>
          </a:p>
        </p:txBody>
      </p:sp>
      <p:sp>
        <p:nvSpPr>
          <p:cNvPr id="13" name="Text 5"/>
          <p:cNvSpPr txBox="1"/>
          <p:nvPr/>
        </p:nvSpPr>
        <p:spPr>
          <a:xfrm>
            <a:off x="107720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Тесная изба и скудный уклад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города и деревни в повести «Мужики»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Николая и Ольги из города не приносит спасения: вместо ожидаемого покоя они попадают в ещё более тяжёлую среду, где выживание требует постоянного надрыва.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связан с мечтой о другой жизни, но эта надежда оказывается хрупкой и почти утраченной. Деревня же показывает не спокойствие, а физическое истощение и ежедневное унижение.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двух пространств разрушает привычный стереотип о деревне как о естественном и душевно здоровом мире. У Чехова оба мира одинаково жестоки к бедному человеку.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город, и деревня лишают героя ощущения защищённости. Меняется лишь форма беды: в одном случае это социальная неустроенность, в другом — тяжёлое материальное выживание.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296477"/>
            <a:ext cx="3765900" cy="13734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повестей «Мужики» и «В овраге»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у Чехова разные деревенские среды приводят к общему нравственному кризису.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повести изображают деревню как кризисный мир, но через разные формы бедствия: в одной сильнее нужда, в другой — нравственное падение.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Чехов, повести «Мужики» и «В овраге».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025" y="2017307"/>
            <a:ext cx="40425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2250" y="2017307"/>
            <a:ext cx="3465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2650" y="2047240"/>
            <a:ext cx="452400" cy="4021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Николая Чикильдеева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5950" y="2646501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не способен изменить ход событий: он больше смотрит и страдает, чем действует. Его бессилие подчёркивает, насколько хрупкой оказывается связь человека с родным миром.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0772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Наблюдатель, а не действующий герой
</a:t>
            </a:r>
            <a:endParaRPr lang="en-US" sz="1393" dirty="0"/>
          </a:p>
        </p:txBody>
      </p:sp>
      <p:sp>
        <p:nvSpPr>
          <p:cNvPr id="13" name="Text 4"/>
          <p:cNvSpPr txBox="1"/>
          <p:nvPr/>
        </p:nvSpPr>
        <p:spPr>
          <a:xfrm>
            <a:off x="340930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Физическое состояние героя делает его особенно уязвимым. Чехов показывает, что в деревенской среде ослабленный человек быстро теряет опору, а сама жизнь становится испытанием на выносливость.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95055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Слабость и болезнь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8265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в деревню не становится возвращением к истокам или нравственному обновлению. Для Николая родное место не даёт поддержки, потому что внутренне он уже надломлен и не находит силы сопротивляться.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8239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без спасения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Ольги и тема женской доли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Ольга берёт на себя основную тяжесть семейной жизни: работает, заботится о близких и почти не имеет права на слабость. Её труд становится не улучшением жизни, а способом удержать семью от распада.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её образ Чехов показывает, как бедность особенно жестоко бьёт по женщине. Она одновременно должна быть работницей, матерью и хранительницей дома, не получая ни защиты, ни благодарности.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Ольге соединяются сила и усталость, терпение и внутреннее достоинство. Именно поэтому её фигура вызывает не жалость, а уважение и заставляет иначе взглянуть на деревенскую повседневность.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проблемы повести «Мужики»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все бедствия связаны между собой и усиливают друг друга.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Чехов, «Мужики».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 является главным источником остальных проблем: она обостряет семейные конфликты, поддерживает пьянство и ведёт к утрате человеческого достоинства.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1465800"/>
            <a:ext cx="41166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 овраге»: купеческо-крестьянский мир и скрытая жестокость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13600" y="61020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внешнее благополучие не означает нравственного порядка: за устойчивым бытом скрываются корысть, подозрительность и готовность подчинять других ради собственной выгоды.
</a:t>
            </a:r>
            <a:endParaRPr lang="en-US" sz="1371" dirty="0"/>
          </a:p>
        </p:txBody>
      </p:sp>
      <p:sp>
        <p:nvSpPr>
          <p:cNvPr id="9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13600" y="363265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здесь уже не выглядит цельным и патриархальным миром. Она превращается в пространство, где деньги, влияние и страх оказываются сильнее доверия и человеческой близости.
</a:t>
            </a:r>
            <a:endParaRPr lang="en-US" sz="1362" dirty="0"/>
          </a:p>
        </p:txBody>
      </p:sp>
      <p:sp>
        <p:nvSpPr>
          <p:cNvPr id="11" name="Text 4"/>
          <p:cNvSpPr txBox="1"/>
          <p:nvPr/>
        </p:nvSpPr>
        <p:spPr>
          <a:xfrm>
            <a:off x="5013600" y="21214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Цыбукиных, особенно Аксинья, связана с насилием и борьбой за власть. Чехов показывает, как в привычной повседневности постепенно разрастается внутренний разлад.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достатка к нравственному распаду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повести А. П. Чехова «В овраге»: от материального благополучия семьи Цыбукиных к жадности, унижению и преступлению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сила и внутренняя пустота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Женщина, которая властвует
</a:t>
            </a:r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Аксинья внешне производит впечатление сильной и привлекательной женщины, умеющей уверенно держаться и добиваться своего. Однако эта сила основана на холодном расчете и готовности подавлять других.
</a:t>
            </a:r>
            <a:endParaRPr lang="en-US" sz="1571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скрытой угрозы
</a:t>
            </a:r>
            <a:pPr algn="l" indent="0" marL="0">
              <a:lnSpc>
                <a:spcPct val="100000"/>
              </a:lnSpc>
              <a:buNone/>
            </a:pPr>
            <a:r>
              <a:rPr lang="en-US" sz="16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показывает, как власть над людьми становится для нее привычным способом существования. В торговом доме она воспринимается не как опора семьи, а как источник тревоги и морального холода.
</a:t>
            </a:r>
            <a:endParaRPr lang="en-US" sz="174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обеих повестях дети живут в среде, где забота подменена усталостью, грубостью и постоянной нехваткой средств. Они рано сталкиваются с взрослой жестокостью.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показывает, что ребенок особенно остро чувствует отсутствие тепла и нравственного примера. Поэтому разрушение семьи означает не только личную драму, но и угрозу будущему.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образы усиливают социальный смысл повестей: страдают не только бедные взрослые, но и те, кто еще не успел сформировать собственную опору в жизни.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судьбу детей становится ясно, насколько опасна среда, в которой равнодушие кажется нормой. Именно поэтому эмоциональный эффект этих эпизодов особенно силен.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как самые уязвимые герои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как отражение состояния человека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Чехова пространство не нейтрально: оно постоянно раскрывает социальное положение героя и его внутреннее состояние.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Чехов, повести «Мужики» и «В овраге»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напряженные места связаны с опасностью, теснотой и унижением, а не с покоем или защищенностью.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500" y="1456160"/>
            <a:ext cx="434400" cy="3475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9500" y="3264129"/>
            <a:ext cx="434400" cy="386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000" y="1456160"/>
            <a:ext cx="434400" cy="347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0000" y="3239995"/>
            <a:ext cx="434400" cy="434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Чехов создает правду жизни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деталь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47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предметы и мелочи быта помогают увидеть нужду без прямых авторских комментариев. Через них повседневность становится зримой и убедительной.
</a:t>
            </a:r>
            <a:endParaRPr lang="en-US" sz="1143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наблюдательность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847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фиксирует жест, паузу, взгляд и движение так, что психологическое состояние героя становится понятным без длинных рассуждений.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683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1952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передают характеры точнее любого объяснения. Разговорная интонация показывает грубость, усталость, подозрительность и редкие минуты участия.
</a:t>
            </a:r>
            <a:endParaRPr lang="en-US" sz="1164" dirty="0"/>
          </a:p>
        </p:txBody>
      </p:sp>
      <p:sp>
        <p:nvSpPr>
          <p:cNvPr id="15" name="Text 8"/>
          <p:cNvSpPr txBox="1"/>
          <p:nvPr/>
        </p:nvSpPr>
        <p:spPr>
          <a:xfrm>
            <a:off x="46683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 оценка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51952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 навязывает готовый вывод. Он доверяет фактам и деталям, поэтому социальный смысл повестей раскрывается особенно сильно.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у Чехова: сложный и противоречивый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не идеализирует крестьянскую среду и не делает из народа готового носителя правды. Его герои могут быть и терпеливыми, и жестокими, и слабодушными.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писатель не сводит деревню к сплошному отрицанию. В ней сохраняются сострадание, трудолюбие и способность к человеческому участию, хотя они часто подавлены нуждой.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делает изображение народа более честным: Чехов показывает не красивую легенду, а реальную жизнь, где достоинство постоянно испытывается бедностью и разладом.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531" y="1345200"/>
            <a:ext cx="4177038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и различающиеся мотивы двух повестей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какие темы у Чехова повторяются, а какие получают разный акцент в каждой повести.
</a:t>
            </a:r>
            <a:endParaRPr lang="en-US" sz="1668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Чехов, повести «Мужики» и «В овраге»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повести говорят о кризисе отношений, но в одной на первом плане бедность, а в другой — нравственное разложение и жажда власти.
</a:t>
            </a:r>
            <a:endParaRPr lang="en-US" sz="162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повести важны сегодня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помогает понять, как материальные трудности влияют на отношения в семье, усиливают раздражение и лишают человека чувства устойчивости и достоинства.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Повести напоминают, что дети сильнее всего зависят от атмосферы дома. Если взрослые равнодушны или жестоки, последствия отражаются на следующем поколении.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показывает, что распад начинается незаметно: с привычки терпеть несправедливость, молчать и оправдывать чужую грубость как норму жизни.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тексты Чехова остаются близкими современному читателю: они заставляют задуматься об ответственности, сострадании и цене человеческого равнодушия.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тон и конфликт в двух повестях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повестями заметно уже по интонации: одна звучит тише и тяжелее, другая — острее и напряженнее.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Чехов, повести «Мужики» и «В овраге»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тревоги и безысходности показывает, что у Чехова эмоция всегда связана с социальным смыслом происходящего.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Чеховская деревня: правда без прикрас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«Мужики» и «В овраге» показывают деревню как пространство, где бедность, насилие и нравственный надлом разрушают человека. Но даже здесь Чехов оставляет место состраданию и правде.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2026-05-23T10:43:51Z</dcterms:created>
  <dcterms:modified xsi:type="dcterms:W3CDTF">2026-05-23T10:43:51Z</dcterms:modified>
</cp:coreProperties>
</file>