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Геоэкологические проблемы литосферы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меняет литосферу и почему это важно для жизни?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Литосфера: основа жизни и хозяйства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даёт пространство для поселений, полей, дорог и предприятий, но восстанавливается очень медленно. Поэтому любое нарушение почв и рельефа быстро становится долгосрочной экологической проблемой.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геоэкологические процессы в литосфере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95326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и ветровая эрозия уносят наиболее плодородную часть почвы, обнажают поверхность и ускоряют дальнейшее разрушение земель, особенно там, где нарушен растительный покров.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889038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 и уплотнение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нарушении водного режима и использовании тяжёлой техники почвы теряют пористость, хуже пропускают воду и воздух, а накопление солей снижает их пригодность для земледелия.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7276463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рельефа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Карьеры, отвалы, просадки и карстовые провалы формируют искусственные и опасные формы поверхности, нарушая устойчивость склонов и естественный сток воды.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5082750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Нефтепродукты, тяжёлые металлы, пестициды и отходы накапливаются в грунтах, меняют их свойства и могут переходить в растения, а затем в пищевые цепи.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9470175" y="2920790"/>
            <a:ext cx="2026501" cy="2822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засушливых районах деградация усиливается при засухах, вырубке растительности и перевыпасе, поэтому один участок нередко одновременно испытывает несколько взаимосвязанных процессов.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почв как центральная проблема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плодородия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деградации — уменьшение содержания гумуса, снижение влагоёмкости и ослабление биологической активности, из-за чего почва хуже поддерживает рост растений и удерживает питательные вещества.
</a:t>
            </a:r>
            <a:endParaRPr lang="en-US" sz="1465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Видимые следы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поверхности появляются трещины, пыльные участки, смытые склоны и оголённые пятна земли; такие признаки показывают, что верхний почвенный слой уже частично утрачен.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для урожая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плодородный слой разрушается, урожайность падает даже при прежних затратах на обработку, а восстановление требует времени, техники и значительных природоохранных мер.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оценкам ФАО, деградация земель затрагивает огромные площади суши и повышает угрозу продовольственной нестабильности, особенно в регионах с интенсивным землепользованием.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нарушения литосферы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наиболее заметные виды хозяйственной нагрузки; вклад отражён в условных долях, чтобы сравнить масштабы воздействия разных отраслей.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сельское хозяйство и горнодобыча: именно они чаще всего запускают массовую деградацию почв и поверхности.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экспертная оценка по учебным материалам по геоэкологии; значения условные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эрозия и её последствия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841331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эрозия начинается, когда дождевые и талые воды смывают верхний плодородный слой, особенно на склонах, где поток быстро набирает скорость и разрушает почвенную структуру.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63642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разрушения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появляются мелкие промоины и борозды, затем углубляются овраги; вынесенный материал накапливается в понижениях, поймах и водоёмах, изменяя их естественный режим.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52484" y="4685191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Ущерб хозяйству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почвы приводят к снижению урожайности, ухудшению структуры грунта и необходимости дополнительных затрат на восстановление полей, дорог и водохозяйственных сооружений.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74795" y="4685191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воды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Смытый грунт заиливает реки, пруды и водохранилища, уменьшает их ёмкость и ухудшает качество воды, что особенно опасно для сельских и пригородных территорий.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85948" y="2947352"/>
            <a:ext cx="3265120" cy="9202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распашка вдоль ската, отсутствие лесополос, уничтожение травяного покрова и сильные ливни, которые резко увеличивают поверхностный сток и смыв частиц.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Ветровая эрозия и опустынивание территорий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09107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проявляется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Ветровая эрозия наиболее характерна для сухих степей, полупустынь и открытых полей без защитной растительности, где поверхность долго остаётся не закреплённой корнями.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100123" y="2850359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Пыльные бури переносят тонкие частицы на большие расстояния, ухудшают видимость и качество воздуха, а вместе с ними уносят наиболее плодородные фракции почвы.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9107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развивается опустынивание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Опустынивание усиливается при засухах, перевыпасе, вырубке растительности, нерациональном орошении и истощении земель, когда способность территории удерживать влагу постепенно снижается.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00123" y="4553455"/>
            <a:ext cx="4479388" cy="113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для 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мест с дефицитом влаги даже небольшая потеря почвенного покрова становится критичной: восстановление идёт медленно, а хозяйственное использование земли резко ограничивается.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деградации земель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процессы действуют по-разному: одни заметны сразу, другие долго накапливают ущерб и ограничивают землепользование даже после прекращения воздействия.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наиболее массовая, а засоление и загрязнение опасны длительными последствиями и сложностью восстановления.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сравнительная оценка по материалам школьного курса географии и геоэкологии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Горнодобыча как фактор техногенного преобразования рельефа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поверхности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добыча, отвалы пустой породы и терриконы быстро перестраивают рельеф, создавая искусственные формы, которые резко отличаются от естественного ландшафта и заметны даже на снимках.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природных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разработке месторождений разрушаются почвенный покров, естественный дренаж и устойчивость склонов, а территория теряет способность самостоятельно поддерживать привычный режим увлажнения.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горнодобывающих районов типичны пылевое загрязнение, кислотный дренаж, вторичное загрязнение грунтовых вод и повышенная опасность оползней на отвалах пустых пород.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 местности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или фотографии обычно хорошо видны карьер, экскаваторы, отвалы, хвостохранилища и участки нарушенных земель, где растительность долго не может закрепиться.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8358" y="2400298"/>
            <a:ext cx="5664956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геоэкологических нарушений и их причины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виды нарушений связаны с деятельностью человека и природными условиями.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нарушения часто накладываются друг на друга, поэтому восстановление требует комплексных мер, а не одного решения.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школьного курса географии и геоэкологии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067" y="2256352"/>
            <a:ext cx="635400" cy="508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28535"/>
            <a:ext cx="589800" cy="524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24755" y="2248379"/>
            <a:ext cx="589800" cy="524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36633" y="2223541"/>
            <a:ext cx="554100" cy="554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литосферы веществами антропогенного происхождения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Попадая в почву при утечках, авариях и неправильном хранении, нефтепродукты ухудшают воздухообмен и водопроницаемость грунта. Они долго сохраняются в верхнем слое и угнетают развитие растений.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металлы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Соединения свинца, кадмия, ртути и других металлов поступают из промышленных выбросов и отходов. Они накапливаются в почве, переходят в растения и усиливают токсическую нагрузку на экосистемы.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Пестициды и соли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защиты растений и минеральные соли изменяют химический состав почв, нарушают деятельность почвенных организмов и могут накапливаться при интенсивном земледелии и нерациональном орошении.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микропластик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Строительный мусор, свалки и микропластик создают долговременное загрязнение, меняют структуру грунта и усложняют восстановление территории. Особенно уязвимы придорожные полосы, окраины городов и промышленные зоны.
</a:t>
            </a:r>
            <a:endParaRPr lang="en-US" sz="151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4020" y="2225041"/>
            <a:ext cx="3232353" cy="36055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и запечатывание почв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Непроницаемое покрытие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Асфальт, бетон и плитка изолируют почву от воздуха и влаги. Из-за этого снижается инфильтрация, нарушается водный баланс и уменьшается площадь живого почвенного покрова.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576972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поверхностного стока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не уходит в грунт, она быстрее стекает по поверхности. Это увеличивает риск подтоплений после ливней и усиливает нагрузку на ливневую канализацию.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58619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Локальный перегрев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Запечатанные поверхности сильнее нагреваются днём и медленнее остывают ночью. Поэтому в крупных городах формируется более жаркий микроклимат, особенно в плотной застройке.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340267" y="2823907"/>
            <a:ext cx="1692687" cy="28788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Очаги загрязнения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Вдоль магистралей, на стройплощадках и в промышленных районах загрязнение концентрируется сильнее всего. Там сокращаются зоны с биологически активными почвами и возрастает экологический риск.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восстановления нарушенных земель
</a:t>
            </a:r>
            <a:pPr algn="l" indent="0" marL="0">
              <a:lnSpc>
                <a:spcPct val="80000"/>
              </a:lnSpc>
              <a:buNone/>
            </a:pPr>
            <a:r>
              <a:rPr lang="en-US" sz="2554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 переход от оценки состояния территории к инженерной и биологической рекультивации, затем к мониторингу результата.
</a:t>
            </a:r>
            <a:endParaRPr lang="en-US" sz="2554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838" y="4349724"/>
            <a:ext cx="10982325" cy="1426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эрозии и сохранение плодородия почв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7636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Контурная обработка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Вспашка и посев поперёк склона замедляют поверхностный сток и уменьшают смыв частиц почвы. Такой приём особенно эффективен на землях с заметным уклоном.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965632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Террасы и лесополосы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Террасирование и посадка защитных полос снижают скорость воды и ветра, укрепляют склоны и помогают удерживать влагу. Это важно в районах, где эрозия развивается быстро.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144052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структуры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Мульчирование и минимальная обработка почвы уменьшают разрушение верхнего слоя, поддерживают его рыхлость и помогают сохранить гумус. Почва лучше переносит засуху и сильные осадки.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7322471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3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Рациональный севооборот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культур предотвращает истощение земель и поддерживает биологическую активность почвы. Разные растения по-разному используют питательные вещества, поэтому система земледелия становится устойчивее.
</a:t>
            </a:r>
            <a:endParaRPr lang="en-US" sz="993" dirty="0"/>
          </a:p>
        </p:txBody>
      </p:sp>
      <p:sp>
        <p:nvSpPr>
          <p:cNvPr id="16" name="Text 6"/>
          <p:cNvSpPr txBox="1"/>
          <p:nvPr/>
        </p:nvSpPr>
        <p:spPr>
          <a:xfrm>
            <a:off x="9500890" y="3006553"/>
            <a:ext cx="1875783" cy="12208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продовольствия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потери плодородного слоя, тем стабильнее урожайность и надёжнее снабжение продуктами. Поэтому борьба с эрозией — не только экологическая, но и социальная задача.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6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в объективе спутника
</a:t>
            </a:r>
            <a:pPr algn="l" indent="0" marL="0">
              <a:lnSpc>
                <a:spcPct val="100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Снимки со спутника позволяют увидеть, где исчезает растительность, расширяются овраги и меняется структура землепользования. Сравнение изображений за разные годы помогает заметить даже постепенное разрушение почвенного покрова. Такой материал особенно нагляден для карты деградации.
</a:t>
            </a:r>
            <a:endParaRPr lang="en-US" sz="1166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Беспилотник над нарушенным участком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Беспилотные летательные аппараты фиксируют трещины, просадки, отвалы и промоины с высокой детализацией. Это удобно там, где нужно быстро обследовать карьер, склон или прибрежную зону без длительного полевого обхода.
</a:t>
            </a:r>
            <a:endParaRPr lang="en-US" sz="1170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риска для 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Геоинформационные системы объединяют снимки, почвенные карты и данные обследований в единую схему. На ней видно, где требуются укрепление склонов, рекультивация или ограничение хозяйственной нагрузки, а где восстановление уже даёт результат.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литосферы и геоинформационные технологии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риска и масштаб ущерба для земель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одновременно воздействуют природные и хозяйственные причины, тем быстрее нарушается устойчивость поверхности и сокращается площадь пригодных земель.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возникает при сочетании распашки, удаления растительности и крутых склонов: именно тогда деградация ускоряется и становится труднее обратимой.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геоэкологическим факторам риска; качественная оценка на основе учебных материалов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законодательства и экологической ответственности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15001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литосферы опирается на земельные, природоохранные и санитарные нормы. Они задают правила использования территории и требуют не допускать необратимого ущерба почвам и рельефу.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365009" y="2941766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экспертиза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проектов помогает заранее выявить опасные решения: размещение объектов на неустойчивых грунтах, риск загрязнения и нарушение водного режима. Это снижает вероятность будущих проблем.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915001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Обязательная рекультивация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добычи полезных ископаемых, строительства и размещения отходов территория должна быть восстановлена. Без рекультивации нарушенные земли надолго остаются источником пыли, стока и загрязнения.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65009" y="4644862"/>
            <a:ext cx="4912591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участников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правил зависит от предприятий, местных властей и землепользователей. Когда контроль слабый, даже хорошие нормы не предотвращают деградацию и не обеспечивают восстановление земель.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579511"/>
            <a:ext cx="6228408" cy="21158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 техногенные источники геоэкологических рисков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источники риска, механизм воздействия и типичный результат, чтобы показать различие между природными процессами и деятельностью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факторы запускают риски, но техногенные воздействия чаще ускоряют разрушение и делают его более масштабным и трудным для восстановления.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по геоэкологическим рискам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решения для улучшения состояния литосферы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636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Нарушенные карьеры и отвалы нужно выравнивать, укреплять и поэтапно возвращать в хозяйственный или природный оборот. Без этого они долго остаются источником пыли и неустойчивых склонов.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965632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Защитные насаждения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полосы и восстановленный растительный покров уменьшают действие ветра, удерживают почву и создают более устойчивый микроклимат. Это особенно полезно на открытых участках и вдоль полей.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144052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землепользования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 эродированные склоны разумно переводить в пастбища или лес, чтобы снизить нагрузку на рельеф. Такой шаг помогает остановить дальнейший смыв и ускоряет естественное восстановление.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322471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отходов и стоков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 и очистка загрязнённых стоков уменьшают поступление токсичных веществ в почву. Это особенно важно рядом с предприятиями, дорогами и населёнными пунктами.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9500890" y="3116443"/>
            <a:ext cx="1875783" cy="2449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надзор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обследования почв позволяют вовремя заметить ухудшение состояния территории и скорректировать меры. Наиболее надёжный результат дают совместные инженерные, биологические и организационные решения.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под защитой: что важно помнить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литосферы напрямую влияет на жизнь людей, сельское хозяйство и устойчивость экосистем. Поэтому профилактика, мониторинг и восстановление земель должны стать нормой ответственного природопользования.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2026-06-03T06:39:20Z</dcterms:created>
  <dcterms:modified xsi:type="dcterms:W3CDTF">2026-06-03T06:39:20Z</dcterms:modified>
</cp:coreProperties>
</file>