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мир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путешествие по нашему общему дому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узнаём об окружающем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— это всё, что рядом с нами: дома, улицы, природа и труд людей. Мы учимся замечать, сравнивать, задавать вопросы и понимать, как устроены предметы и явления вокруг нас.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00" y="3812041"/>
            <a:ext cx="8360400" cy="23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 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природе относятся люди, животные, растения и грибы. Они растут, питаются, дышат, развиваются и могут оставлять потомство, поэтому их жизнь постоянно меняется.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683400" y="6487691"/>
            <a:ext cx="8360400" cy="23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неживому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неживой природе относятся воздух, вода, солнце, камни, почва и снег. Они не растут, не питаются и не размножаются, но помогают всему живому существовать и меняться.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— наш общий дом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из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шар и из космоса кажется голубой. Такой цвет ей придают огромные океаны и моря, которые покрывают большую часть поверхности планеты.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материки, острова, горы и равнины. Эти участки суши отличаются друг от друга высотой, формой и природой, которая на них встречается.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есть вода, воздух и почва — без них жизнь была бы невозможна. Именно поэтому на Земле могут жить растения, животные и люди.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всех живых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подходит для жизни самых разных организмов. В одном месте растут леса, в другом шумит море, а где-то лежит снег и дуют сильные ветры.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есть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увидеть, но он окружает нас повсюду: в комнате, на улице и даже в почве между её частицами. Он всегда рядом, хотя прячется очень ловко.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Людям, животным и многим другим живым существам нужен кислород из воздуха. Без него дыхание невозможно, поэтому чистый воздух особенно важен для здоровья и хорошего самочувствия.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начинает двигаться, появляется ветер. Иногда он лёгкий и тёплый, а иногда сильный и прохладный, как будто спешит напомнить о себе.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меняется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течёт в реках, озёрах и морях. Её можно налить в стакан, а растения, животные и люди используют её каждый день.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могут жить ни растения, ни животные, ни люди. Поэтому вода считается одним из самых важных богатств нашей планеты.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пар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холоде вода превращается в лёд, а при нагревании — в пар. Так она умеет менять свой вид, оставаясь водой.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по природе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 в природе и его основные этапы.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камни и полезные ископаемые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растениям расти, потому что в ней есть вода, воздух и нужные вещества. В ней корни закрепляются, а зелёные помощники получают всё необходимое для жизни.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камни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бывают гладкими и шероховатыми, светлыми и тёмными, твёрдыми и более мягкими. Некоторые камни люди используют в строительстве домов, дорог и других сооружений.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как топливо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 газ помогают получать тепло и энергию. Эти богатства природы люди добывают из земли и используют в быту, на заводах и в транспорте.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глина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глина тоже относятся к полезным ископаемым. Их применяют в строительстве и для изготовления разных вещей, которые окружают нас каждый день.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мастерская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солнечном лесу деревья тянутся к свету, расправляя листья, словно ладошки. Их корни прочно держат ствол, а крона даёт тень и прохладу. В такой зелёной мастерской постоянно идёт тихая работа: растение растёт и создаёт пищу.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 у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Невысокий кустарник выглядит скромно, но у него тоже есть корень, ветви и листья. Весной он покрывается почками, летом зеленеет, а осенью может украситься ягодами. Маленький, а характер у него деловой!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на лугу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мягко колышутся травы, и каждая стебельком тянется вверх к солнцу. У них тоже есть корень, стебель, листья, цветки и плоды. После дождя такой луг кажется особенно живым и весёлым.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особенности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и домашние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живут сами по себе в лесу, поле или воде, а другие рядом с человеком. Домашних животных люди кормят и защищают, а дикие умеют сами находить пищу и укрытие.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летать, плавать, бегать и прыгать. У одних есть крылья, у других — сильные лапы или плавники, поэтому каждый вид передвигается по-своему.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питаются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едят растения, другие охотятся на животных, а третьих кормят люди. Пища помогает им расти, двигаться и сохранять силы для жизни.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перья, чешуя, хвост и лапы помогают животным выживать. Эти приспособления защищают их, согревают, помогают прятаться или быстрее двигаться.
</a:t>
            </a:r>
            <a:endParaRPr lang="en-US" sz="24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Нуждается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как и другие живые существа, дышит воздухом, пьёт воду, ест пищу и растёт. Ему нужны тепло, свет и чистая среда, чтобы жить здорово и бодро.
</a:t>
            </a:r>
            <a:endParaRPr lang="en-US" sz="2617" dirty="0"/>
          </a:p>
        </p:txBody>
      </p:sp>
      <p:sp>
        <p:nvSpPr>
          <p:cNvPr id="9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всего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жить отдельно от природы. Ему нужны растения, животные, вода, почва и воздух, поэтому важно помнить: если природе плохо, человеку тоже будет трудно.
</a:t>
            </a:r>
            <a:endParaRPr lang="en-US" sz="2352" dirty="0"/>
          </a:p>
        </p:txBody>
      </p:sp>
      <p:sp>
        <p:nvSpPr>
          <p:cNvPr id="10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создавать
</a:t>
            </a:r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умеют думать, говорить, читать, строить дома и делать полезные вещи. Благодаря труду человек изменяет мир вокруг себя, чтобы жизнь становилась удобнее и интереснее.
</a:t>
            </a:r>
            <a:endParaRPr lang="en-US" sz="2272" dirty="0"/>
          </a:p>
        </p:txBody>
      </p:sp>
      <p:sp>
        <p:nvSpPr>
          <p:cNvPr id="11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2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не ломать, не мусорить и не вредить живому. Тогда леса, реки и воздух останутся чистыми, а мир — красивым и добрым для всех.
</a:t>
            </a:r>
            <a:endParaRPr lang="en-US" sz="2617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на Земле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солнечная энергия и живые организмы связаны в природе.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поворачивается, одна её сторона освещена Солнцем, а другая находится в тени. Так сменяются день и ночь.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длится полный оборот Земли вокруг своей оси.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знания по естествознанию: вращение Земли вокруг оси занимает около 24 часов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светит теплее, снег тает, бегут ручьи, а на деревьях появляются почки. Природа словно просыпается после зимнего сна и готовится к новому росту.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становится прохладнее, листья меняют цвет и опадают. Птицы собираются в стаи, а люди собирают урожай и готовят природу к холодному зимнему времени.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длинные, тепло и много света. Растения активно растут, в садах и лесах зреют плоды, а дети с радостью гуляют, купаются и отдыхают на свежем воздухе.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идёт снег, дуют холодные ветры и бывают морозы. Земля отдыхает под снежным покрывалом, а многие животные и растения приспосабливаются к стуже по-своему.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не стоит на месте: утром может светить солнце, а днём пойти дождь или подуть сильный ветер. Поэтому за ней интересно наблюдать каждый день.
</a:t>
            </a:r>
            <a:endParaRPr lang="en-US" sz="2379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2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Погоду определяют по температуре воздуха, облачности, осадкам и ветру. Эти признаки помогают понять, стоит ли брать зонт, тёплую куртку или, наоборот, панаму.
</a:t>
            </a:r>
            <a:endParaRPr lang="en-US" sz="2308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2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кажутся лёгкими и пушистыми, но они состоят из крошечных капелек воды и льдинок. Чем больше таких частиц, тем плотнее и темнее может стать облако.
</a:t>
            </a:r>
            <a:endParaRPr lang="en-US" sz="2343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следим за погодой, нам легче планировать прогулку, дорогу в школу и игры на улице. Погода подсказывает, как одеться и что взять с собой.
</a:t>
            </a:r>
            <a:endParaRPr lang="en-US" sz="2507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облака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5992" y="2406849"/>
            <a:ext cx="374063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5992" y="7116474"/>
            <a:ext cx="374063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5992" y="8686349"/>
            <a:ext cx="374063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деревьев, тени и влаги, поэтому здесь живут белки, птицы, медведи и другие звери. Лес даёт растениям и животным укрытие, пищу и прохладу.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просторные травянистые равнины с ветром и ярким солнцем. Здесь хорошо растут травы, а животные умеют быстро бегать и прятаться в высокой растительности.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очень жарко и сухо, поэтому растениям приходится беречь влагу. Кактусы и другие обитатели умеют долго жить без дождя и сохранять воду.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холодно, ветрено и зима длится долго. Низкие растения быстро растут летом, а северный олень хорошо чувствует себя в суровом климате.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холоднее, чем на равнине, а погода может меняться быстро. Животные и растения приспосабливаются к высоте, камням и крутым склонам.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мир вокруг себя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 и создаёт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дома, школы, дороги, мосты и целые города. Всё это помогает жить удобнее, быстрее добираться до нужных мест и учиться в хороших условиях.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Выращивает и заботится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выращивает хлеб, овощи и фрукты, ухаживает за домашними животными и помогает им. Такой труд делает жизнь людей богаче и вкуснее, если можно так сказать.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Изобретает полезное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машины, инструменты и разные предметы, которые облегчают труд и быт. Благодаря изобретениям у человека остаётся больше времени на учёбу, отдых и помощь другим.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Меняя мир вокруг себя, человек должен помнить о растениях, животных, чистой воде и воздухе. Тогда его дела будут полезными не только людям, но и всей природе.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бережному отношению к природе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действия, которые помогают сохранять чистоту и жизнь вокруг нас.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удивителен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дом северных жителей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зима долгая и суровая, но там всё равно кипит жизнь. Северный олень находит корм под снегом и спокойно идёт по холодной земле. У каждого обитателя этого края есть свои полезные приспособления, которые помогают выживать.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капли воды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капля может оказаться в облаке, в ручье, в реке или в океане. Потом она снова вернётся на землю дождём или снегом. Так вода путешествует по планете и помогает жить растениям, животным и людям.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всё связано
</a:t>
            </a:r>
            <a:pPr algn="l" indent="0" marL="0">
              <a:lnSpc>
                <a:spcPct val="90000"/>
              </a:lnSpc>
              <a:buNone/>
            </a:pPr>
            <a:r>
              <a:rPr lang="en-US" sz="1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густом лесу высокий дуб даёт тень, мох удерживает влагу, а птицы прячутся в ветвях. Здесь каждый житель нужен: насекомые опыляют растения, звери разносят семена, и лес продолжает расти и меняться.
</a:t>
            </a:r>
            <a:endParaRPr lang="en-US" sz="18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живёт как большая дружная команда: воздух, вода, солнце, растения, животные и человек нужны друг другу. Если мы будем внимательно относиться к природе, она ответит красотой, теплом и жизнью.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2026-05-26T03:05:48Z</dcterms:created>
  <dcterms:modified xsi:type="dcterms:W3CDTF">2026-05-26T03:05:48Z</dcterms:modified>
</cp:coreProperties>
</file>