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матери: история и поздравления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Классный час о благодарности, тёплых словах и сюрпризах для мамы.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праздник важен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матери — это семейный праздник, когда мы говорим маме спасибо за любовь, заботу и терпение. Он помогает заметить то, что обычно кажется привычным.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отмечают праздник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80825" y="2417500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важнее даты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праздника может отличаться в разных странах, но смысл остаётся одним. Важно не число в календаре, а внимание к маме и благодарность за её труд.
</a:t>
            </a:r>
            <a:endParaRPr lang="en-US" sz="1322" dirty="0"/>
          </a:p>
        </p:txBody>
      </p:sp>
      <p:sp>
        <p:nvSpPr>
          <p:cNvPr id="9" name="Text 3"/>
          <p:cNvSpPr txBox="1"/>
          <p:nvPr/>
        </p:nvSpPr>
        <p:spPr>
          <a:xfrm>
            <a:off x="280825" y="3709050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Подарки и сюрпризы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этот день дети стараются порадовать маму особенно: рисуют, пишут пожелания, помогают дома и говорят тёплые слова. Даже маленький знак внимания делает праздник радостным.
</a:t>
            </a:r>
            <a:endParaRPr lang="en-US" sz="1322" dirty="0"/>
          </a:p>
        </p:txBody>
      </p:sp>
      <p:sp>
        <p:nvSpPr>
          <p:cNvPr id="10" name="Text 4"/>
          <p:cNvSpPr txBox="1"/>
          <p:nvPr/>
        </p:nvSpPr>
        <p:spPr>
          <a:xfrm>
            <a:off x="280825" y="1125950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Воскресный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День матери отмечают в воскресенье, чтобы семья могла провести этот день вместе. Это удобное время для подарков, открыток и добрых слов.
</a:t>
            </a:r>
            <a:endParaRPr lang="en-US" sz="13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появился День матери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Появилась благодарность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люди начали выделять особый день, чтобы поблагодарить мам за заботу, терпение и любовь. Праздник стал напоминанием о самых важных семейных чувствах.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24200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стал семейным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этот день стали отмечать в семьях, школах и городах. Традиции были простыми: цветы, открытки, добрые слова и помощь маме.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6757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праздник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День матери остаётся очень тёплым и спокойным праздником. В нём нет строгих правил — главное внимание, улыбка и искреннее спасибо.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400" y="3119279"/>
            <a:ext cx="8593200" cy="1745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складывается праздник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478296" y="1550126"/>
            <a:ext cx="19683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делают праздник ярким и праздничным. Они символизируют красоту, внимание и радость, а ещё отлично подходят для рисунка или поделки.
</a:t>
            </a:r>
            <a:endParaRPr lang="en-US" sz="1222" dirty="0"/>
          </a:p>
        </p:txBody>
      </p:sp>
      <p:sp>
        <p:nvSpPr>
          <p:cNvPr id="11" name="Text 3"/>
          <p:cNvSpPr txBox="1"/>
          <p:nvPr/>
        </p:nvSpPr>
        <p:spPr>
          <a:xfrm>
            <a:off x="4686596" y="1550126"/>
            <a:ext cx="19683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Открытка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Открытка нужна, чтобы передать тёплые слова. Даже маленькая открытка становится очень дорогой, если её сделали своими руками и от души.
</a:t>
            </a:r>
            <a:endParaRPr lang="en-US" sz="1222" dirty="0"/>
          </a:p>
        </p:txBody>
      </p:sp>
      <p:sp>
        <p:nvSpPr>
          <p:cNvPr id="12" name="Text 4"/>
          <p:cNvSpPr txBox="1"/>
          <p:nvPr/>
        </p:nvSpPr>
        <p:spPr>
          <a:xfrm>
            <a:off x="6894875" y="1550057"/>
            <a:ext cx="19683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Объятие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Объятие — это самый простой и самый тёплый символ. Оно говорит без слов: «Я рядом, я люблю тебя, мама».
</a:t>
            </a:r>
            <a:endParaRPr lang="en-US" sz="1222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1550126"/>
            <a:ext cx="19683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часто появляется на открытках и рисунках, потому что оно напоминает о любви, которую дети хотят подарить маме.
</a:t>
            </a:r>
            <a:endParaRPr lang="en-US" sz="12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празднуют в семьях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510984" y="1125950"/>
            <a:ext cx="38766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Поздравление с утра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утра маму можно поздравить первым делом: сказать доброе слово, улыбнуться и пожелать хорошего дня. Такой простой старт сразу создаёт праздничное настроение.
</a:t>
            </a:r>
            <a:endParaRPr lang="en-US" sz="1118" dirty="0"/>
          </a:p>
        </p:txBody>
      </p:sp>
      <p:sp>
        <p:nvSpPr>
          <p:cNvPr id="12" name="Text 3"/>
          <p:cNvSpPr txBox="1"/>
          <p:nvPr/>
        </p:nvSpPr>
        <p:spPr>
          <a:xfrm>
            <a:off x="510984" y="1878316"/>
            <a:ext cx="38766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по дому показывает внимание лучше многих слов. Можно убрать игрушки, протереть стол, полить цветы или аккуратно сложить вещи на место.
</a:t>
            </a:r>
            <a:endParaRPr lang="en-US" sz="1118" dirty="0"/>
          </a:p>
        </p:txBody>
      </p:sp>
      <p:sp>
        <p:nvSpPr>
          <p:cNvPr id="13" name="Text 4"/>
          <p:cNvSpPr txBox="1"/>
          <p:nvPr/>
        </p:nvSpPr>
        <p:spPr>
          <a:xfrm>
            <a:off x="510984" y="2630681"/>
            <a:ext cx="38766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Подарок своими руками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или поделка станут памятным подарком. В них важны не идеальные линии, а старание, фантазия и желание порадовать маму.
</a:t>
            </a:r>
            <a:endParaRPr lang="en-US" sz="1118" dirty="0"/>
          </a:p>
        </p:txBody>
      </p:sp>
      <p:sp>
        <p:nvSpPr>
          <p:cNvPr id="14" name="Text 5"/>
          <p:cNvSpPr txBox="1"/>
          <p:nvPr/>
        </p:nvSpPr>
        <p:spPr>
          <a:xfrm>
            <a:off x="510984" y="3383034"/>
            <a:ext cx="38766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 вслух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или короткое пожелание можно прочитать вслух. Когда ребёнок говорит от сердца, даже несколько строк звучат очень трогательно.
</a:t>
            </a:r>
            <a:endParaRPr lang="en-US" sz="1118" dirty="0"/>
          </a:p>
        </p:txBody>
      </p:sp>
      <p:sp>
        <p:nvSpPr>
          <p:cNvPr id="15" name="Text 6"/>
          <p:cNvSpPr txBox="1"/>
          <p:nvPr/>
        </p:nvSpPr>
        <p:spPr>
          <a:xfrm>
            <a:off x="510984" y="4135407"/>
            <a:ext cx="38766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Объятие в конце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объятия завершают праздник лучше всего. Они помогают почувствовать любовь, близость и благодарность без лишних объяснений.
</a:t>
            </a:r>
            <a:endParaRPr lang="en-US" sz="111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825" y="1494150"/>
            <a:ext cx="242100" cy="21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1731" y="3236075"/>
            <a:ext cx="200287" cy="22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2275" y="1480000"/>
            <a:ext cx="242100" cy="215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03181" y="3236075"/>
            <a:ext cx="200288" cy="22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мы говорим спасибо за заботу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5900" y="14821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уют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 заботится о завтраке, одежде и порядке, чтобы день начинался спокойно. Эти дела часто незаметны, но именно они делают дом удобным и тёплым.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85900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Сборы без спешки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 собирает в школу, проверяет рюкзак и напоминает о важных вещах. Благодаря ей меньше суеты утром и больше уверенности перед уроками.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87325" y="1467898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 здоровье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помогает, когда кто-то заболел: принесёт воду, напомнит о лекарствах и не забудет проверить самочувствие. Такая забота успокаивает и взрослых, и детей.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7325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напоминания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помнит о мелочах: когда нужно уйти, что взять с собой и кому позвонить. Эти маленькие напоминания помогают чувствовать себя спокойно и организованно.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поддержки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21020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не сдаваться
</a:t>
            </a:r>
            <a:pPr algn="l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что-то не получается, мама поддерживает и не даёт опустить руки. Её слова помогают попробовать ещё раз и не бояться ошибок.
</a:t>
            </a:r>
            <a:endParaRPr lang="en-US" sz="1311" dirty="0"/>
          </a:p>
        </p:txBody>
      </p:sp>
      <p:sp>
        <p:nvSpPr>
          <p:cNvPr id="10" name="Text 3"/>
          <p:cNvSpPr txBox="1"/>
          <p:nvPr/>
        </p:nvSpPr>
        <p:spPr>
          <a:xfrm>
            <a:off x="280825" y="307815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за успехи
</a:t>
            </a:r>
            <a:pPr algn="l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Успехи ребёнка маме тоже важны: она радуется первым победам и большим достижениям. Это делает каждую удачу особенно тёплой и запоминающейся.
</a:t>
            </a:r>
            <a:endParaRPr lang="en-US" sz="1311" dirty="0"/>
          </a:p>
        </p:txBody>
      </p:sp>
      <p:sp>
        <p:nvSpPr>
          <p:cNvPr id="11" name="Text 4"/>
          <p:cNvSpPr txBox="1"/>
          <p:nvPr/>
        </p:nvSpPr>
        <p:spPr>
          <a:xfrm>
            <a:off x="280825" y="405423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стало грустно, мама может успокоить простыми словами и мягким голосом. Иногда достаточно сказать: «Я рядом», чтобы стало легче.
</a:t>
            </a:r>
            <a:endParaRPr lang="en-US" sz="1311" dirty="0"/>
          </a:p>
        </p:txBody>
      </p:sp>
      <p:sp>
        <p:nvSpPr>
          <p:cNvPr id="12" name="Text 5"/>
          <p:cNvSpPr txBox="1"/>
          <p:nvPr/>
        </p:nvSpPr>
        <p:spPr>
          <a:xfrm>
            <a:off x="280825" y="11259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слушать
</a:t>
            </a:r>
            <a:pPr algn="l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 умеет слушать, даже когда ребёнок не сразу находит слова. С её помощью становится легче рассказать о радости, огорчении или сомнениях.
</a:t>
            </a:r>
            <a:endParaRPr lang="en-US" sz="131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маму особенной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5325" y="2322210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Ласковые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Мамин ласковый голос помогает чувствовать себя защищённым и любимым. Он делает обычный день мягче и добрее, даже если за окном серое небо.
</a:t>
            </a:r>
            <a:endParaRPr lang="en-US" sz="1122" dirty="0"/>
          </a:p>
        </p:txBody>
      </p:sp>
      <p:sp>
        <p:nvSpPr>
          <p:cNvPr id="11" name="Text 3"/>
          <p:cNvSpPr txBox="1"/>
          <p:nvPr/>
        </p:nvSpPr>
        <p:spPr>
          <a:xfrm>
            <a:off x="2442518" y="2322222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Терпение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Терпение мамы особенно заметно, когда день получается шумным и не совсем удобным. Она умеет подождать, объяснить и снова попробовать спокойно.
</a:t>
            </a:r>
            <a:endParaRPr lang="en-US" sz="1122" dirty="0"/>
          </a:p>
        </p:txBody>
      </p:sp>
      <p:sp>
        <p:nvSpPr>
          <p:cNvPr id="12" name="Text 4"/>
          <p:cNvSpPr txBox="1"/>
          <p:nvPr/>
        </p:nvSpPr>
        <p:spPr>
          <a:xfrm>
            <a:off x="4609711" y="2322222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Мамина улыбка может поднять настроение быстрее любого сюрприза. Иногда одного тёплого взгляда достаточно, чтобы в доме стало светлее.
</a:t>
            </a:r>
            <a:endParaRPr lang="en-US" sz="1122" dirty="0"/>
          </a:p>
        </p:txBody>
      </p:sp>
      <p:sp>
        <p:nvSpPr>
          <p:cNvPr id="13" name="Text 5"/>
          <p:cNvSpPr txBox="1"/>
          <p:nvPr/>
        </p:nvSpPr>
        <p:spPr>
          <a:xfrm>
            <a:off x="6776902" y="2322222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Прощение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прощать помогает семье сохранять мир и доверие. За такую доброту хочется благодарить не только в праздник, но и каждый день.
</a:t>
            </a:r>
            <a:endParaRPr lang="en-US" sz="11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4" name="Text 1"/>
          <p:cNvSpPr txBox="1"/>
          <p:nvPr/>
        </p:nvSpPr>
        <p:spPr>
          <a:xfrm>
            <a:off x="5408975" y="1725110"/>
            <a:ext cx="34650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поздравления достаточно нескольких добрых слов: короткая фраза часто звучит искреннее длинного текста.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280825" y="4689888"/>
            <a:ext cx="3465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Содержимое презентации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80825" y="98776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80825" y="231971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фразы помогут быстро и тепло поздравить маму
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4" name="Text 1"/>
          <p:cNvSpPr txBox="1"/>
          <p:nvPr/>
        </p:nvSpPr>
        <p:spPr>
          <a:xfrm>
            <a:off x="5408975" y="1725110"/>
            <a:ext cx="34650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части помогают быстро собрать личное поздравление и добавить свои слова, а не повторять готовый текст.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280825" y="4689888"/>
            <a:ext cx="3465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Шаблон поздравления на слайде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80825" y="98776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80825" y="231971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делают поздравление тёплым и по-настоящему личным.
</a:t>
            </a:r>
            <a:endParaRPr lang="en-US" sz="262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4" name="Text 1"/>
          <p:cNvSpPr txBox="1"/>
          <p:nvPr/>
        </p:nvSpPr>
        <p:spPr>
          <a:xfrm>
            <a:off x="5408975" y="1725110"/>
            <a:ext cx="34650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маленьких подсказки помогают начать поздравление, даже если сначала не получается придумать свои слова.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280825" y="4689888"/>
            <a:ext cx="3465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на слайде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80825" y="98776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80825" y="231971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превращают простые мысли в искреннее поздравление.
</a:t>
            </a:r>
            <a:endParaRPr lang="en-US" sz="251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Открытка своими руками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последовательных шага мини-проекта помогают сделать подарок своими руками.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4" name="Text 1"/>
          <p:cNvSpPr txBox="1"/>
          <p:nvPr/>
        </p:nvSpPr>
        <p:spPr>
          <a:xfrm>
            <a:off x="5408975" y="1725110"/>
            <a:ext cx="34650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простых правил помогают сделать открытку аккуратной и приятной, будто она сделана настоящим мастером.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280825" y="4689888"/>
            <a:ext cx="3465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 оформлению на слайде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80825" y="98776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80825" y="231971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 достаточно, чтобы работа выглядела чисто и внимательно.
</a:t>
            </a:r>
            <a:endParaRPr lang="en-US" sz="267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400" y="3119279"/>
            <a:ext cx="8593200" cy="1745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подарить маме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242097" y="1583079"/>
            <a:ext cx="2649000" cy="13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мелочь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Закладка пригодится каждый день, если мама любит читать. Её легко украсить ленточкой, узором или маленьким пожеланием, чтобы вещь стала личной и тёплой.
</a:t>
            </a:r>
            <a:endParaRPr lang="en-US" sz="1322" dirty="0"/>
          </a:p>
        </p:txBody>
      </p:sp>
      <p:sp>
        <p:nvSpPr>
          <p:cNvPr id="10" name="Text 3"/>
          <p:cNvSpPr txBox="1"/>
          <p:nvPr/>
        </p:nvSpPr>
        <p:spPr>
          <a:xfrm>
            <a:off x="6214199" y="1583079"/>
            <a:ext cx="2649000" cy="13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Подарок с чувствами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Бумажное сердечко, цветок или короткое стихотворение — это небольшой, но очень душевный знак любви. Такие подарки сохраняют на память и берегут особенно долго.
</a:t>
            </a:r>
            <a:endParaRPr lang="en-US" sz="1322" dirty="0"/>
          </a:p>
        </p:txBody>
      </p:sp>
      <p:sp>
        <p:nvSpPr>
          <p:cNvPr id="11" name="Text 4"/>
          <p:cNvSpPr txBox="1"/>
          <p:nvPr/>
        </p:nvSpPr>
        <p:spPr>
          <a:xfrm>
            <a:off x="270000" y="1583079"/>
            <a:ext cx="2649000" cy="13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Нарисуйте мамин любимый цветок, кота или семейный дом. Такой подарок особенно радует, потому что в нём есть ваше внимание и старание.
</a:t>
            </a:r>
            <a:endParaRPr lang="en-US" sz="13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Строчки для открытки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10986" y="1191050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начало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 обращения и благодарности. Это сразу задаёт добрый тон и помогает маме почувствовать, что поздравление написано именно для неё, а не взято из готовой открытки.
</a:t>
            </a:r>
            <a:endParaRPr lang="en-US" sz="1246" dirty="0"/>
          </a:p>
        </p:txBody>
      </p:sp>
      <p:sp>
        <p:nvSpPr>
          <p:cNvPr id="11" name="Text 3"/>
          <p:cNvSpPr txBox="1"/>
          <p:nvPr/>
        </p:nvSpPr>
        <p:spPr>
          <a:xfrm>
            <a:off x="510986" y="2127276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причина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Скажите, за что вы любите маму. Можно вспомнить заботу, вкусный завтрак, помощь с уроками или то, как рядом с ней становится спокойно и уютно.
</a:t>
            </a:r>
            <a:endParaRPr lang="en-US" sz="1325" dirty="0"/>
          </a:p>
        </p:txBody>
      </p:sp>
      <p:sp>
        <p:nvSpPr>
          <p:cNvPr id="12" name="Text 4"/>
          <p:cNvSpPr txBox="1"/>
          <p:nvPr/>
        </p:nvSpPr>
        <p:spPr>
          <a:xfrm>
            <a:off x="510986" y="3063501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пожелание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Добавьте пожелание на день и на будущее. Подойдут простые слова о радости, здоровье, улыбках и хорошем настроении — они звучат понятно и очень сердечно.
</a:t>
            </a:r>
            <a:endParaRPr lang="en-US" sz="1325" dirty="0"/>
          </a:p>
        </p:txBody>
      </p:sp>
      <p:sp>
        <p:nvSpPr>
          <p:cNvPr id="13" name="Text 5"/>
          <p:cNvSpPr txBox="1"/>
          <p:nvPr/>
        </p:nvSpPr>
        <p:spPr>
          <a:xfrm>
            <a:off x="510986" y="3999710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подпись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Закончите подписью или короткой фразой от себя. Так открытка станет личной, а мама сразу узнает ваш голос и вашу любовь.
</a:t>
            </a:r>
            <a:endParaRPr lang="en-US" sz="132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о маме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84263" y="1155701"/>
            <a:ext cx="3139800" cy="147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Подбираем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каждый называет одно слово о маме: добрая, смелая, терпеливая, весёлая, заботливая. Можно выбрать слово быстро или подумать немного дольше.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946563" y="3100501"/>
            <a:ext cx="3139800" cy="147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Объясняем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каждый выбирает одно самое точное слово и объясняет, почему оно подходит именно его маме. Получаются короткие, но очень искренние ответы.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поздравить красиво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0825" y="1899425"/>
            <a:ext cx="44100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Скажи спасибо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Поблагодарите маму простыми словами. Не нужно длинных речей: короткое и честное «спасибо» звучит очень сильно, если сказано от души.
</a:t>
            </a:r>
            <a:endParaRPr lang="en-US" sz="1188" dirty="0"/>
          </a:p>
        </p:txBody>
      </p:sp>
      <p:sp>
        <p:nvSpPr>
          <p:cNvPr id="11" name="Text 3"/>
          <p:cNvSpPr txBox="1"/>
          <p:nvPr/>
        </p:nvSpPr>
        <p:spPr>
          <a:xfrm>
            <a:off x="280825" y="2680050"/>
            <a:ext cx="44100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Подарок в руках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Покажите открытку или подарок, если вы его подготовили. Маленький сюрприз лучше всего работает, когда его сопровождают ваши собственные слова.
</a:t>
            </a:r>
            <a:endParaRPr lang="en-US" sz="1112" dirty="0"/>
          </a:p>
        </p:txBody>
      </p:sp>
      <p:sp>
        <p:nvSpPr>
          <p:cNvPr id="12" name="Text 4"/>
          <p:cNvSpPr txBox="1"/>
          <p:nvPr/>
        </p:nvSpPr>
        <p:spPr>
          <a:xfrm>
            <a:off x="280825" y="3460659"/>
            <a:ext cx="44100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объятия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Обнимите маму, если это уместно и она не против. Такой жест иногда говорит больше, чем самый красивый стих, и запоминается надолго.
</a:t>
            </a:r>
            <a:endParaRPr lang="en-US" sz="1222" dirty="0"/>
          </a:p>
        </p:txBody>
      </p:sp>
      <p:sp>
        <p:nvSpPr>
          <p:cNvPr id="13" name="Text 5"/>
          <p:cNvSpPr txBox="1"/>
          <p:nvPr/>
        </p:nvSpPr>
        <p:spPr>
          <a:xfrm>
            <a:off x="280825" y="4241251"/>
            <a:ext cx="44100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Закончите поздравление добрым пожеланием. Подойдут слова о радости, здоровье, хорошем настроении и счастливом дне, который останется в памяти.
</a:t>
            </a:r>
            <a:endParaRPr lang="en-US" sz="1112" dirty="0"/>
          </a:p>
        </p:txBody>
      </p:sp>
      <p:sp>
        <p:nvSpPr>
          <p:cNvPr id="14" name="Text 6"/>
          <p:cNvSpPr txBox="1"/>
          <p:nvPr/>
        </p:nvSpPr>
        <p:spPr>
          <a:xfrm>
            <a:off x="280825" y="1118800"/>
            <a:ext cx="44100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 и взгляд
</a:t>
            </a:r>
            <a:pPr algn="l" indent="0" marL="0">
              <a:lnSpc>
                <a:spcPct val="115000"/>
              </a:lnSpc>
              <a:buNone/>
            </a:pPr>
            <a:r>
              <a:rPr lang="en-US" sz="6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улыбнитесь и спокойно посмотрите на маму. Доброе начало помогает сказать важные слова без спешки и делает поздравление тёплым с первых секунд.
</a:t>
            </a:r>
            <a:endParaRPr lang="en-US" sz="106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остаётся после праздника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5325" y="2322208"/>
            <a:ext cx="27969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Памятные вещи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праздника остаются открытки, рисунки и маленькие поделки. Но главное — остаются воспоминания о тёплых словах, улыбках и хорошем настроении всей семьи.
</a:t>
            </a:r>
            <a:endParaRPr lang="en-US" sz="1222" dirty="0"/>
          </a:p>
        </p:txBody>
      </p:sp>
      <p:sp>
        <p:nvSpPr>
          <p:cNvPr id="10" name="Text 3"/>
          <p:cNvSpPr txBox="1"/>
          <p:nvPr/>
        </p:nvSpPr>
        <p:spPr>
          <a:xfrm>
            <a:off x="3173434" y="2322220"/>
            <a:ext cx="27969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дела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важнее то, что праздник напоминает о ежедневной помощи. Можно не ждать особого дня, чтобы убрать игрушки, помочь на кухне или сказать ласковое слово.
</a:t>
            </a:r>
            <a:endParaRPr lang="en-US" sz="1222" dirty="0"/>
          </a:p>
        </p:txBody>
      </p:sp>
      <p:sp>
        <p:nvSpPr>
          <p:cNvPr id="11" name="Text 4"/>
          <p:cNvSpPr txBox="1"/>
          <p:nvPr/>
        </p:nvSpPr>
        <p:spPr>
          <a:xfrm>
            <a:off x="6071545" y="2322220"/>
            <a:ext cx="27969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привычка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ценное продолжается после праздника: внимание, благодарность и забота. Если они остаются в семье, День матери становится не одним днём, а доброй привычкой.
</a:t>
            </a:r>
            <a:endParaRPr lang="en-US" sz="12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Спасибо, мама!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Пусть этот день напомнит каждому: мамина любовь видна в заботе, терпении и улыбке. Лучшее поздравление — простое, искреннее и сказанное от всего сердца.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2026-07-25T06:50:34Z</dcterms:created>
  <dcterms:modified xsi:type="dcterms:W3CDTF">2026-07-25T06:50:34Z</dcterms:modified>
</cp:coreProperties>
</file>