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 литературном произведении: как он создаёт смысл текста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Подумаем, как писатель скрытно управляет смыслом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автора в тексте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всегда говорит прямо, но его присутствие видно в выборе событий, героев и слов. Чтобы понять замысел, важно учитывать эпоху, жанр и время создания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повествователь и герой-рассказчик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создаёт произведение, но историю может вести повествователь, который находится вне событий и сообщает о них читателю со стороны.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Герой-рассказчик сам участвует в сюжете и говорит от первого лица, поэтому его взгляд ограничен личным опытом и чувствами.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не совпадают: автор пишет текст, герой живёт в сюжете, а повествователь помогает читателю увидеть происходящее.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проявляется через художественные детали
</a:t>
            </a:r>
            <a:endParaRPr lang="en-US" sz="277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сразу раскрывает характер героя и атмосферу сцены: старый платок, дрожащий голос, тёмная комната или весенний сад создают сильное впечатление.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портрет, пейзаж, жесты и повторяющиеся образы автор подсказывает своё отношение к происходящему. Одна деталь может показать бедность, тревогу, силу или одиночество.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 и авторская оценка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выражается через выбор слов, порядок эпизодов и противопоставление героев. Даже расположение событий помогает понять, что для автора важно.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бывает прямой и скрытой. Прямая слышна в комментариях повествователя, а скрытая — в том, как описаны поступки, реплики и подробности поведения.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финалу, интонации и подбору деталей читатель понимает, кому автор сочувствует, а чьи действия вызывает у него осуждение.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средствами передаётся авторский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смысл складывается постепенно: разные приёмы работают вместе и усиливают друг друга.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повествование, описание и диалоги; именно они чаще всего помогают понять авторскую позицию.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анализу художественного текста для школьного курса литературы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и текст произведения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круг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любимые книги и интересы писателя часто помогают понять, почему в произведении появляются именно такие темы, образы и герои.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реформы, ссылка или перемены в стране влияют на выбор конфликтов и настроение текста. Но биография объясняет не всё, а только помогает чтению.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Поездки, служба, жизнь в разных местах расширяют взгляд автора на мир. Эти впечатления нередко отражаются в описании быта, природы и характера людей.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обстоятельства и пережитые события могут подсказать, откуда в произведении берутся важные чувства и образы, но выводы нужно проверять по самому тексту.
</a:t>
            </a:r>
            <a:endParaRPr lang="en-US" sz="9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авторскую позицию в произведении
</a:t>
            </a:r>
            <a:endParaRPr lang="en-US" sz="2614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художественного текста для школьного чтения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 историческом времени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эпохи в одежде и быте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одного предмета, чтобы почувствовать время произведения: форменный сюртук, керосиновая лампа, школьная парта или письмо на плотной бумаге. Такие детали напоминают, что герои живут не в отвлечённом мире, а в конкретной эпохе со своими правилами.
</a:t>
            </a:r>
            <a:endParaRPr lang="en-US" sz="81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влияет на поступки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реформы или строгие семейные порядки меняют выбор персонажей и создают конфликт, который понятен именно своему времени. Читатель видит, как люди говорят, спорят и принимают решения в условиях, отличных от современных.
</a:t>
            </a:r>
            <a:endParaRPr lang="en-US" sz="83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слышна в языке и нормах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обращения, особые формы вежливости и привычные для времени правила поведения помогают представить мир произведения. Через них автор показывает не только события, но и образ жизни общества, в котором живут его герои.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присутствия автора в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способы, которыми автор проявляет себя в произведении.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чаще всего раскрывается не одним приёмом, а сочетанием нескольких элементов текста, которые вместе создают смысл и оценку.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анализу художественного текста
</a:t>
            </a:r>
            <a:endParaRPr lang="en-US" sz="9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 в поэзии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лица чувств и мыслей, созданных поэтом. Он помогает передать настроение, переживание и взгляд на мир, даже если имя автора в стихотворении не названо.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 не обязан совпадать с биографией писателя. Поэт может использовать чужой опыт, вымышленную ситуацию или условный голос, чтобы точнее выразить идею.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поэзии важно слушать интонацию и замечать, какие образы повторяются. Ритм, рифма и звукопись тоже подсказывают, какие эмоции автор хочет усилить.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сравнить слова героя, настроение стихотворения и его художественные детали, можно понять отношение поэта к изображённому событию. Тогда текст раскрывается глубже и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проявляется в прозе и поэзии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литературы передают авторскую мысль, но делают это по-разному: через действие и построение сюжета или через звучание и образность.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сильнее работают события и система персонажей, а в поэзии — интонация и музыкальность. Значит, способ анализа зависит от жанра.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художественной прозы и лирики
</a:t>
            </a:r>
            <a:endParaRPr lang="en-US" sz="9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сатира и скрытая авторская оценка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 за буквальным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воспринимает фразу или ситуацию буквально. Именно на этом этапе можно заметить, что внешне спокойное высказывание скрывает другое отношение автора.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двойной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иронии слова означают не только то, что сказано прямо. Настоящий смысл становится понятен по контексту, интонации и реакции на происходящее.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усиливает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сатире писатель высмеивает жадность, глупость, лицемерие и несправедливость. Для этого он использует преувеличение, комические детали и говорящие фамилии.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 раскрывает позицию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развязка помогает окончательно понять авторское отношение. Читатель видит, кто вызывает сочувствие, а чьи поступки осуждаются или высмеиваются.
</a:t>
            </a:r>
            <a:endParaRPr lang="en-US" sz="9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Название, эпиграф и финал как ключи к авторскому замыслу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первым направляет читателя: оно подсказывает тему, настраивает на определённый конфликт и помогает ожидать важные события. Иногда уже по нему можно предположить, что будет главным в произведении.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 и финал работают как смысловые ориентиры. Эпиграф задаёт тон чтения, а финал закрепляет авторский вывод и показывает, к чему привели поступки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98366"/>
            <a:ext cx="3408600" cy="10376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авторская позиция выражается в разных жанрах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жанре автор выбирает свои способы выразить отношение к героям и событиям.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влияет на то, какими средствами автор передаёт оценку. Но в любом случае он не только рассказывает историю, а ещё направляет понимание читателя.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особенностей художественной литературы
</a:t>
            </a:r>
            <a:endParaRPr lang="en-US" sz="8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написать вывод об авторе при анализе текста
</a:t>
            </a:r>
            <a:endParaRPr lang="en-US" sz="274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собрать наблюдения в единый аргументированный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классика школьной программы помогают увидеть, как по-разному звучит автор: через иронию, юмор, нравственный выбор и разговорную интонацию.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литературе; обобщение по произведениям А. С. Пушкина, Н. В. Гоголя, Л. Н. Толстого и А. Т. Твардовского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показывают разные способы выражения авторского голоса.
</a:t>
            </a:r>
            <a:endParaRPr lang="en-US" sz="27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автора в 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ролями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повествователь и герой-рассказчик — не одно и то же. Если их смешать, легко приписать писателю слова или поступки персонажа, которых в тексте на самом деле нет.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прямой поиск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искать авторскую позицию только в открытых оценках. Она часто скрыта в деталях, композиции, финале и выборе слов, поэтому текст нужно читать целиком.
</a:t>
            </a:r>
            <a:endParaRPr lang="en-US" sz="11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чаще всего помогают увидеть автора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читатель сопоставляет начало и конец произведения, тем легче ему заметить авторский замысел и скрытую оценку событий.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композиция, финал и детали: именно они сильнее всего показывают, как развивается смысл текста и к какому выводу подводит автор.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анализа художественного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это ключ к пониманию произведения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замечает детали, композицию, финал и речь героев, текст становится понятнее. Автор соединяет всё в единый смысл и помогает увидеть главную мысль произведения.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2026-05-22T18:01:46Z</dcterms:created>
  <dcterms:modified xsi:type="dcterms:W3CDTF">2026-05-22T18:01:46Z</dcterms:modified>
</cp:coreProperties>
</file>