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«Вот север, тучи нагоняя...». А. Пушкин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лирика: приход северной зимы, ветер, тучи и быстрое изменение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пейзажная лирика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пейзажная лирика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поэт XIX века, которого часто связывают с формированием современного русского литературного языка. В его стихах природа не фон: она движется, меняется и помогает понять чувства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зима наступает быстро: ветер подхватывает облака, небо темнеет, а воздух становится резким и холодным. Мир меняется на глазах — уже слышится власть зимы.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момент перемены, когда привычное состояние природы сменяется новым. Ещё недавно было иначе, но теперь чувствуются суровые законы холодного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долгого ожидания — резкий переход. Этот приём помогает почувствовать силу стихии: природа не просто описана, она словно действует и вступает в свои права.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прихода северной зимы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ветер в стихотворении ведёт себя почти как живое существо: он словно самостоятельная сила, которая влияет на всё вокруг. Он не фонит, а действует.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увидеть в природе характер: холод чувствуется не абстрактно, а через движение. Так природа приобретает выразительность и «голос».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«управляет» погодой — собирает и гонит тучи, заставляет небо меняться. Благодаря этому картина становится динамичной, а не статичной.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северного ветра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становится главным двигателем сцены. Через него читатель ощущает, как быстро меняются пространство, воздух и свет.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деталях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деталях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важны тучи, небо, холодный воздух и снег. Эти детали создают цельную зрительную картину: читатель будто наблюдает за тем, как погода перестраивает весь мир.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хорошо подойдут заснеженное поле, низкое серое небо и ветер, который несёт облака. Такая картинка помогает увидеть, как у Пушкина пейзажные детали работают вместе, а не по отдельности.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и резкий воздух создают ощущение перемены. Читатель чувствует, как становится строже и суровее, как меняется дыхание природы.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не стоят на месте: их «гонит» ветром. Из-за этого настроение живое — как будто картина постоянно обновляется.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Порывистая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придаёт тексту скорость и силу. В результате холод воспринимается не только страшным, но и впечатляющим, бодрящим.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красотой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суровых условиях появляется чувство величия. Природа оказывается не мрачной, а выразительной и красивой, вызывающей внимание.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олицетворение: ветер и тучи показаны как участники действия. Так природа перестаёт быть безмолвным фоном и становится «действующей силой».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подчеркнуть холод и суровость: северный характер пейзажа ощущается через точные определения. От этого образ кажется более ощутимым и «наглядным».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передают быструю смену картины. Из-за частоты действий возникает эффект мгновенной перемены, и стихотворение читается как серия движущихся кадров.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«амплитуда» чувств и движения связана с небом и воздухом, а в финале ощущается спад напряжения — приходит покой.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картина природы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образов строится так, что читатель сначала видит разгон стихии, а затем чувствует её остановку. Поэтому финальная картина воспринимается особенно цельной.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анализ: последовательность образов по тексту стихотворения А. С. Пушкина «Вот север, тучи нагоняя...»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порыв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звучит резкость и движение. Короткие точные слова помогают «услышать» ветер и представить быстрое изменение погоды.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Средина: сгущение туч и темнение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ритм поддерживает ощущение нарастающей перемены: читатель как будто следит за тем, как небо становится тяжелее и ниже.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Завершение: холодный простор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возникает чувство зимнего простора: движение словно отступает. Благодаря ритму появляется спокойное, но всё ещё бодрящее ощущение холода.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одновременно закрывают свет и усиливают ощущение силы стихии — так меняется погода и «расширяется» пространство зимнего пейзажа.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многом именно поэтому образ туч работает двойно: и предупреждает о перемене, и добавляет картине широту.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смысловым наблюдениям над текстом стихотворения А. С. Пушкина «Вот север, тучи нагоняя...».
</a:t>
            </a:r>
            <a:endParaRPr lang="en-US" sz="52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333" y="1221275"/>
            <a:ext cx="419333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образ — что изображает — значение в стихотворении. Строки: северный ветер, тучи, снег, небо, холодный воздух. Вывод: каждый образ собирает цельную картину наступающей северной зимы.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распределены по «ступеням» — от движения воздуха к установлению зимы. Такое построение делает пейзаж понятным и цельным: читатель не просто видит детали, а чувствует их последовательность.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«Вот север, тучи нагоняя…».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холодный ветер и тучи не только описываются, но и «отзываются» в душе. Они могут вызывать тревожность, потому что человеку знакомо ощущение резкой перемены погоды.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человека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внимание к картине пробуждает другое чувство — интерес и любование. Человек как будто замечает, как сильные явления природы создают красоту, даже когда вокруг становится сурово.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действует активно: она движется, сгущается, меняет воздух. На этом фоне человек ощущает себя не отдельным зрителем, а частью большого мира, который живёт по своим законам.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двойное переживание: напряжение от приближающейся зимы и радость от яркой наблюдательности. Настроение не застывает, оно меняется вместе с пейзажем.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 зимы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стихотворении: северный ветер → тучи сгущаются → воздух холодеет → пейзаж темнеет и белеет снегом → цельный образ суровой зимы.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опирается на яркие образы и понятные действия: ветер, тучи, холод, затем снег. Сюжет почти отсутствует, зато есть чёткая картина перемены в природе.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работает как смена кадров: сначала чувствуется движение, затем появляется ощущение зимнего простора. Благодаря этому стихотворение хорошо запоминается даже при первом чтении в 6 классе.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и выразительные слова помогают держать смысл в голове. Отдельные формулировки звучат ясно, поэтому их удобно повторять и пересказывать своими словами.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русская природа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дорога под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зимнюю дорогу: вокруг тянутся белые поля, а над ними низкое серое небо. Снаружи будто слышен ветер, который несёт облака. Именно так «северный» пейзаж становится узнаваемым и близким русскому читателю.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стуже и туманящих тучах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остаются неподвижными, но кажется, что их окружает движение воздуха. Тучи закрывают свет, и становится темнее, будто приближается холодный час. Такая сцена помогает почувствовать напряжение и величие зимней природы.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главное переживание рождается не из ужаса, а из живой смены состояния природы и быстрого прихода зимы.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 тексту заметны напряжение и любование: читатель «следит» за изменениями и воспринимает холод как часть красивого и сильного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текста стихотворения «Вот север, тучи нагоняя…» (оценка эмоциональных оттенков по содержанию, не числовая статистика).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31231"/>
            <a:ext cx="292200" cy="233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Пушкина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точность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выражен ясными, «собранными» словами. В стихотворении нет лишних объяснений: читатель понимает происходящее по действиям и деталям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за 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как меняется пространство: ветер двигает тучи, воздух становится холоднее, мир постепенно белеет. Внимание к перемене — главный приём.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пейзажной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звучат энергично благодаря глаголам движения и художественным приёмам. Даже короткий текст передаёт силу зимней стихии и её красоту.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обратите внимание на тему и настроение: перед нами приход северной зимы и ощущение перемены. Важно проследить, как меняется эмоциональный тон по мере развития образов.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роль туч и функцию снега. Тучи показывают приближение зимы и утяжеляют небо, а снег завершает действие, закрепляя новое состояние мира.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образ ветра. Он выступает двигателем всей картины: через него чувствуется холод и ускоряется смена погоды, поэтому ветер становится смысловым центром описания.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отметить при анализе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назовите художественные средства: глаголы движения, эпитеты и олицетворение. Все элементы работают вместе, создавая цельный, легко представляемый образ северной зимы.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— не фон, а сила, которая «включается» в действие. Она меняет пространство и влияет на чувства человека, заставляя его следить за происходящим и воспринимать происходящее внимательнее.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красота северной зимы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зима показана как суровая, но величественная: небо темнеет, ветер усиливается, затем мир белеет снегом. Именно эти образы передают главную идею — красота может быть строгой и сильной.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сила пушкинского пейзажа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приход зимы через движение ветра, туч и холода. Пушкин соединяет простоту языка, точность наблюдения и живое чувство природы. Даже суровый север у поэта остаётся красивым и поэтичным — природа звучит как живая сила.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2026-05-15T04:51:53Z</dcterms:created>
  <dcterms:modified xsi:type="dcterms:W3CDTF">2026-05-15T04:51:53Z</dcterms:modified>
</cp:coreProperties>
</file>