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устройство экономики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отрасли промышленности, сельского хозяйства и услуг — и развивает экономику страны.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 определяется природными условиями, полезными ископаемыми, населением, транспортом и историей освоения территорий. В европейской части больше городов и предприятий, а в Сибири, на Урале и Дальнем Востоке сильнее роль ресурсов и энергетики.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тему хозяйства России изучают в географии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 основа хозяйства
</a:t>
            </a:r>
            <a:endParaRPr lang="en-US" sz="315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нефти, газа, угля, железной руды и цветных металлов позволяет развивать добывающую промышленность. Лес и пресная вода поддерживают заготовку сырья и работу отраслей, связанных с водой.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формируют экономические связи: добыча дает сырье для переработки, а далее — товары для рынка и экспорта. Поэтому рядом с месторождениями часто появляются заводы и транспортные узлы.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районы добычи включают Западную Сибирь и Ямало-Ненецкий округ, Урал и Поволжье. Здесь сосредоточены крупные предприятия топливной и металлургической отраслей.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выделяются Кузбасс, Якутия и Кольский полуостров. Их сырье обеспечивает топливом и рудами разные части страны, влияя на специализацию регионов.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России по крупным секторам
</a:t>
            </a:r>
            <a:endParaRPr lang="en-US" sz="26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Россия добывает сырье, значительная часть экономики связана с переработкой, перевозками и обслуживанием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показывает: хозяйство работает как система. Развитие услуг и транспорта усиливает промышленность, а сельское хозяйство обеспечивает продовольственную базу.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доли без привязки к конкретным процентам); данные о составах отраслей — из школьных курсов географии, без численных значений на диаграмме.
</a:t>
            </a:r>
            <a:endParaRPr lang="en-US" sz="1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
</a:t>
            </a:r>
            <a:endParaRPr lang="en-US" sz="3084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как «двигатель» экономики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дают стране значительную часть экспортных доходов. От этого напрямую зависит работа промышленности и транспорта: топливо используют заводы, электростанции и перевозчики. При вывозе сырья важны и маршруты, и надежная инфраструктура.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добывают топливо: от Западной Сибири до Сахалина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расположены в Западной Сибири, на Ямале, в Татарстане, Поволжье, на Сахалине и в Республике Коми. Большие месторождения требуют точной организации работ и работы трубопроводов. Поэтому рядом появляются новые объекты инфраструктуры.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получают электроэнергию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вырабатывается на тепловых, гидро- и атомных электростанциях. Тепловые станции чаще всего опираются на топливо, гидроэнергетика связана с реками, а атомная — с теплом, выделяемым в реакторах. Электроснабжение связывает производство и города.
</a:t>
            </a:r>
            <a:endParaRPr lang="en-US" sz="10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3008" y="1324100"/>
            <a:ext cx="357365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промышленности и их продукция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выпускают важные виды продукции и какие центры чаще всего с ними связывают.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опирается на сырьё и кадры: металлургия тянет за собой металлоснабжение, химия — выпуск материалов, машиностроение — технологии, а лесные отрасли — древесное сырье.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экономической географии (школьные атласы и учебники); центры приведены по общеизвестным примерам специализации регионов.
</a:t>
            </a:r>
            <a:endParaRPr lang="en-US" sz="14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превращения сырья в готовый продукт
</a:t>
            </a:r>
            <a:endParaRPr lang="en-US" sz="27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операций: добыча/получение → перевозка → переработка → сборка → доставка и экспорт.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делится на растениеводство и животноводство. Растениеводство дает зерно и технические культуры, а животноводство обеспечивает мясо, молоко, яйца и другие продукты для повседневного питания.
</a:t>
            </a:r>
            <a:endParaRPr lang="en-US" sz="1589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выращивают пшеницу, рожь, ячмень, кукурузу, подсолнечник, сахарную свеклу, картофель и овощи. Выбор культур зависит от тепла, влаги и качества почв в разных регионах.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развиты молочное и мясное скотоводство, свиноводство, птицеводство и овцеводство. Климат и корма напрямую влияют на то, где выгоднее содержать животных и какие отрасли развивать.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сельскохозяйственные культуры России
</a:t>
            </a:r>
            <a:endParaRPr lang="en-US" sz="25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занимает ведущие позиции по посевным площадям. Подсолнечник дает сырье для масла, а сахарная свекла — сахар и продукты для пищевой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зерновых объясняется потребностями в хлебе и кормовой базе. Технические культуры усиливают переработку и создают дополнительные цепочки поставок внутри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диаграмма: условные показатели значимости, без точных процентов по площадям. Направление специализации — по общеизвестным школьным данным.
</a:t>
            </a:r>
            <a:endParaRPr lang="en-US" sz="13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— связующее звено хозяйства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важны из-за огромных расстояний. Они связывают районы добычи и переработки с городами и портами, помогая перевозить грузы массово и надежно.
</a:t>
            </a:r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291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перевозят нефть и газ на большие расстояния. Благодаря им топливо доставляется непрерывно и в крупных объемах, что поддерживает работу промышленности и электростанций.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для нефти и газа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удобен для коротких и средних расстояний. Он помогает подвозить сырье и товары к предприятиям, а также обеспечивает регулярное сообщение между населёнными пунктами.
</a:t>
            </a:r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
</a:t>
            </a:r>
            <a:endParaRPr lang="en-US" sz="11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речные перевозки нужны, когда грузы удобнее доставлять по воде. Так работают маршруты для экспорта и снабжения удаленных территорий, включая районы у морских побережий.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речной транспорт
</a:t>
            </a:r>
            <a:endParaRPr lang="en-US" sz="118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используется там, где важны быстрые перевозки пассажиров и ценных грузов. Она дополняет другие виды транспорта, особенно в труднодоступных районах.
</a:t>
            </a:r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для связей на расстоянии
</a:t>
            </a:r>
            <a:endParaRPr lang="en-US" sz="11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городов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объединяют управление, науку, промышленность, торговлю и транспорт. Здесь проще находить работников с нужными навыками и быстрее организовывать поставки сырья и готовой продукции.
</a:t>
            </a:r>
            <a:endParaRPr lang="en-US" sz="169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хозяйственной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ключевых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выступает главным экономическим и управленческим центром страны. Санкт‑Петербург известен машиностроением и портовыми функциями, а также культурным влиянием. Екатеринбург и Новосибирск усиливают связь европейской и азиатской частей России благодаря производству, исследованиям и логистике.
</a:t>
            </a:r>
            <a:endParaRPr lang="en-US" sz="14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 по районам России
</a:t>
            </a:r>
            <a:endParaRPr lang="en-US" sz="3138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частях страны складывается хозяйственная специализация: где сильнее развиты услуги и машиностроение, а где — добыча ресурсов, металлургия и портовые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и транспортные возможности задают специализацию регионов: на стыке отраслей и удобных путей вывоза хозяйство развивается активнее.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(районирование хозяйства России).
</a:t>
            </a:r>
            <a:endParaRPr lang="en-US" sz="12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России по основным группам товаров
</a:t>
            </a:r>
            <a:endParaRPr lang="en-US" sz="28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преобладание товаров топливно‑сырьевой группы. Остальные категории занимают меньшие доли, но заметно дополняют общий экспорт.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топлива и сырья, тем сильнее внешняя торговля зависит от цен на ресурсы. Переработка и выпуск машин повышают стоимость экспорта.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для наглядности; официальные доли зависят от года (можно уточнять по данным ФТС России/Росстата за конкретный период).
</a:t>
            </a:r>
            <a:endParaRPr lang="en-US" sz="14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России развивается неравномерно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различий: ресурсы, климат, транспорт, население и близость к рынкам.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районами увеличивают стоимость перевозок и задерживают доставку сырья и готовой продукции. Из-за этого предприятиям сложнее работать на равных с регионами, где всё расположено ближе.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хозяйства России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на большой части территории усложняет строительство и эксплуатацию инфраструктуры. Отопление, дороги в зимний период и работа на холоде требуют дополнительных затрат и ресурсов.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 идёт неравномерно: где-то растут города, производство и услуги, а где-то численность населения снижается. Это влияет на спрос, кадры и возможности для модернизации.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оборудования на предприятиях изношена, а в некоторых отраслях экономика по‑прежнему сильнее зависит от сырьевого экспорта. Поэтому доходы колеблются вместе с мировыми ценами.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хозяйственной деятельности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работа заводов и транспорт приводят к загрязнению воздуха, воды и почв. Особенно заметны последствия там, где одновременно сосредоточены промышленность и интенсивная добыча ресурсов.
</a:t>
            </a:r>
            <a:endParaRPr lang="en-US" sz="1598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применяют очистные сооружения, организуют переработку отходов и повышают эффективность использования энергии. Также важны модернизация предприятий и восстановление земель после работ, чтобы природа могла обновляться.
</a:t>
            </a:r>
            <a:endParaRPr lang="en-US" sz="14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развивать хозяйство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Радар‑подобная логика здесь упрощена в столбчатую: лучшие результаты дают сочетание технологий, знаний и удобной доставки. Ресурсы важны, но без кадров и логистики рост ограничен.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сильны наука, транспорт и инвестиции, повышается производительность труда и ускоряются перевозки. Это делает регионы конкурентоспособнее и устойчивее к изменениям внешнего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развития из школьных материалов по экономической географии; значения — иллюстративные, не статистические.
</a:t>
            </a:r>
            <a:endParaRPr lang="en-US" sz="13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зависит от мировых цен на ресурсы, курса рубля и условий работы транспорта. Существенную роль играют порты, железные дороги и трубопроводы, через которые товары попадают к покупателям.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поставляет на мировой рынок нефть, газ, металлы, зерно, удобрения, древесину и другие товары. Часть продукции уходит напрямую как сырьё, а часть проходит переработку на российских предприятиях.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партнёры находятся в Европе и Азии. Это означает, что на расчёты и объёмы взаимной торговли влияют как спрос, так и географическая доступность маршрутов.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878" y="1324100"/>
            <a:ext cx="475591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сырьевых, промышленных и аграрных районов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районы по специализации, роли переработки и связи с населением и транспортом. В каждом типе хозяйства есть свои основные трудности.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специализацию: сырьевые районы «держатся» на вывозе ресурсов, промышленные — на кооперации и кадрах, аграрные — на природных условиях и доступе к переработке и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курсу «Экономическая география России» (классификация районов по ведущим функциям).
</a:t>
            </a:r>
            <a:endParaRPr lang="en-US" sz="14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как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объединяет добычу, промышленность, сельское хозяйство, транспорт и сферу услуг. Его сильные стороны — территория и ресурсы, но важны модернизация, развитие технологий и улучшение качества жизни населения.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2026-05-11T22:39:12Z</dcterms:created>
  <dcterms:modified xsi:type="dcterms:W3CDTF">2026-05-11T22:39:12Z</dcterms:modified>
</cp:coreProperties>
</file>