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сюжет, яркие образы и важный нравственный вывод.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как эпический жанр
</a:t>
            </a:r>
            <a:endParaRPr lang="en-US" sz="445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в школьном чтении: зачем она нужна
</a:t>
            </a:r>
            <a:endParaRPr lang="en-US" sz="2537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помогают увидеть, как литературный сюжет соединяется со скрытым смыслом. На коротком тексте удобно учиться понимать героев, их поступки и вывод автора.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Эпический характер басни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относится к эпическим жанрам, потому что в ней рассказывается о событии, есть действующие лица и разворачивается последовательность поступков.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обычно не чувства автора, а поведение персонажей и последствия их действий. Так читатель сам видит, кто прав, а кто ошибается.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чаще всего очень короткая. Она обычно написана стихами, но существуют и прозаические варианты, сохраняющие тот же поучительный смысл.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793011"/>
            <a:ext cx="4106400" cy="19565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басни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особенности жанра и помогает быстро запомнить его признаки.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сочетает короткий рассказ, скрытый смысл и нравоучение, поэтому её легко анализировать на уроке.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сведения по теории литературы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Аллегория в басне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характеры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баснях животные часто обозначают человеческие качества. Лиса обычно связана с хитростью, волк — с грубой силой, осёл — с упрямством.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образы для понимания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образы сразу подсказывают читателю характер героя. Поэтому смысл басни становится понятным даже детям, которые только знакомятся с этим жанром.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басня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частей, которая делает басню короткой и ясной.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подводит итог басни и прямо показывает, какое поведение автор считает правильным, а какое — ошибочным. Она помогает понять основную мысль без лишних объяснений.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мораль стоит в начале текста, чтобы сразу предупредить читателя. В других случаях она появляется в конце и становится выводом из всего сюжета.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морали часто звучат общие наблюдения о жизни: о трудолюбии, честности, осторожности, справедливости и умении учиться на чужих ошибках.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мораль делает басню не просто рассказом, а небольшим уроком, который легко запомнить и применить в повседневной жизни.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как главная мысль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Баснописцы и развитие жанра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автор по-своему развивал басню, но сохранял её главные признаки: сюжет, аллегорию и нравственный вывод.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менялся вместе с эпохой и языком, но оставался понятным читателю благодаря общей основе.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литературы; школьный курс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Крылов — главный русский баснописец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Андреевич Крылов создал около двухсот басен и сделал этот жанр особенно близким русскому читателю. В его текстах чувствуется живая разговорная речь и точное наблюдение за людьми.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умеет показывать характер через поступок, спор и реплику. Поэтому его герои легко узнаются: среди них есть самоуверенные, ленивые, хитрые и недальновидные.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11900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1719" y="1295150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37300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11900"/>
            <a:ext cx="571500" cy="5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басни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использует ясные слова и короткие фразы, чтобы смысл был понятен сразу. Это делает чтение лёгким и доступным для школьников.
</a:t>
            </a:r>
            <a:endParaRPr lang="en-US" sz="1367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баснях часто встречаются обороты, похожие на пословицы и поговорки. Такие выражения помогают передать народную мудрость в краткой форме.
</a:t>
            </a:r>
            <a:endParaRPr lang="en-US" sz="1319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реплики
</a:t>
            </a:r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и краткие ответы делают текст выразительным. Через реплики героев читатель быстрее понимает их характер и отношение друг к другу.
</a:t>
            </a:r>
            <a:endParaRPr lang="en-US" sz="1263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насмешка
</a:t>
            </a:r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нередко говорит о недостатках с юмором и лёгкой иронией. Благодаря этому поучение звучит не сухо, а ярко и запоминается надолго.
</a:t>
            </a:r>
            <a:endParaRPr lang="en-US" sz="125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и нравоучение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сила басни возникает из столкновения поступков героя с тем, как он сам о себе говорит. Такое несоответствие сразу показывает его недостатки и делает ситуацию комичной.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Баснописец высмеивает не случайные ошибки, а устойчивые пороки: глупость, жадность, лень, хвастовство, лицемерие и самоуверенность. Именно поэтому басня звучит как мягкое, но точное обличение.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Нравоучение в басне не звучит скучно, потому что вывод рождается из смешного или неловкого эпизода. Читатель сам видит, почему герой оказался в поучительном положении.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77" y="1038300"/>
            <a:ext cx="634769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один жанр менялся в разных литературных традициях, сохраняя главные признаки басни.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 авторов — аллегория, короткий сюжет и мораль; различия связаны с языком, стилем и национальными особенностями литературы.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литературы, школьный курс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Эзоп, Лафонтен, Крылов: общее и различия
</a:t>
            </a:r>
            <a:endParaRPr lang="en-US" sz="26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и устное народное творчество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напоминает пословицу тем, что в ней тоже заключён жизненный опыт. Разница в том, что пословица сразу формулирует вывод, а басня приводит к нему через сюжет и образы.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басни легко запоминаются и часто звучат почти как народная мудрость. Их краткость и ясный смысл делают чтение понятным и интересным для школьников.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 баснях
</a:t>
            </a:r>
            <a:endParaRPr lang="en-US" sz="2783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Басенные сюжеты обычно строятся вокруг человеческих отношений, поэтому темы легко узнаются и не теряют выразительности.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басни обращаются к нравственным конфликтам, которые понятны читателю любого времени и возраста.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басням Эзопа, Лафонтена, Крылова и Михалкова, школьный курс литературы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басня соединяет сюжет и мораль в очень небольшом объёме, поэтому читатель быстро улавливает и событие, и нравственный вывод.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части делают басню особенно ёмкой.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литературы: структура басни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в школьной программе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54575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5–6 классах басня помогает разобраться, как работает аллегория и зачем автор вводит мораль. Короткий текст удобно читать и обсуждать на уроке.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116137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басни учит находить главную мысль, оценивать поступки героев и видеть скрытый смысл за простым сюжетом. Это развивает вдумчивое чтение.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 изучают рано
</a:t>
            </a:r>
            <a:endParaRPr lang="en-US" sz="1416" dirty="0"/>
          </a:p>
        </p:txBody>
      </p:sp>
      <p:sp>
        <p:nvSpPr>
          <p:cNvPr id="9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анализ басни
</a:t>
            </a:r>
            <a:endParaRPr lang="en-US" sz="14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басню на уроке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 сюжет, аллегорию и нравственный вывод.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басня остается актуальной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по-прежнему понятны, потому что они говорят о чертах, которые легко узнать в жизни: хитрости, лени, тщеславии, зависти и самоуверенности.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помогает быстро увидеть конфликт и понять мораль, а юмор делает чтение живым. Поэтому басня остаётся интересной не только детям, но и взрослым.
</a:t>
            </a:r>
            <a:endParaRPr lang="en-US" sz="1592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жанр удобен для обсуждения на уроке: в нём нет лишних деталей, зато есть ясный пример поведения, который можно сопоставить с реальными ситуациями.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недостатки высмеивает басня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особенно заметна там, где герой сам становится виновником своей неудачи и невольно раскрывает свой характер.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пороки мешают людям жить честно и разумно, поэтому басня обличает их через смешной и запоминающийся сюжет.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литературы и типичным темам басен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14850" y="818700"/>
            <a:ext cx="4068600" cy="3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Басня: короткий жанр с большим смыслом
</a:t>
            </a:r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соединяет занимательный сюжет, яркие образы и моральный вывод, поэтому легко запоминается и помогает понять человеческие поступки. Именно в этом её ценность и сила.
</a:t>
            </a:r>
            <a:endParaRPr lang="en-US" sz="43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2026-05-18T18:46:13Z</dcterms:created>
  <dcterms:modified xsi:type="dcterms:W3CDTF">2026-05-18T18:46:13Z</dcterms:modified>
</cp:coreProperties>
</file>