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внимание, память и обучение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взаимосвязи между вниманием, памятью и учебой у восьмиклассников.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Современной школе присуща высокая нагрузка на память и внимание подростков из-за обилия информации и цифровых технологий, напрямую влияющая на успешность обучения.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внимания и памяти в современном обучении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— психический процесс фокусировки на объектах или задачах, необходимый для решения учебных вопросов и эффективного восприятия материалов.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внимание и его виды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внимания: произвольное — контролируемое, непроизвольное — вызываемое внешними раздражителями, и послепроизвольное — поддерживаемое интересом к теме.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и качество внимания зависят от уровня мотивации, эмоционального состояния, усталости и окружающей среды, влияя на эффективность запоминания.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память отвечает за запоминание визуальных образов, например, формул и таблиц в учебнике.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памяти и их примеры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Слуховая память помогает запоминать информацию через звуки, как текст песни или объяснения учителя.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Моторная память формирует навыки движения — например, координацию в спортивных упражнениях или написание текста рукой.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и смысловая память связывают знания с чувствами и пониманием, что облегчает глубокое усвоение учебного материала.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2020 года показывает связь между вниманием и качеством выполнения школьных заданий.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Института педагогики РФ, 2020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внимания значительно снижает количество ошибок и повышает учебные результаты учащихся.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невнимательности на обучение: статистика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снижения внимания и рекомендации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Переутомление, шум и многозадачность ухудшают способность сосредотачиваться на учебе, сокращая продуктивное время восприятия информации.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снижающие концентрацию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учебного пространства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Чистое, тихое и удобное место для занятий без отвлекающих предметов способствует поддержанию концентрации и улучшению качества учёбы.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советы для школьников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проветривание, краткие перерывы и разнообразие заданий помогают сохранить внимание и избежать быстрой утомляемости в процессе обучения.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устойчивого внимания у подростков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школа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концентрации постепенно увеличивается до 20 минут с помощью тренировок и самостоятельной работы с учебным материалом.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особенности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развития внимания зависят от возраста и личных факторов, требуют соответствующих упражнений и поддержки.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школа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развивается способность удерживать внимание в среднем 10–15 минут при поддержке учителя и игровой деятельности.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класс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способны сосредотачиваться 25–30 минут, особенно при интересе к предмету и активных методах обучения.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 повышенной концентрацией достигают лучших результатов по точным наукам и языкам.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Московского педагогического университета, 2021
</a:t>
            </a:r>
            <a:endParaRPr lang="en-US" sz="1091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внимания способствует повышению успеваемости и снижению числа ошибок при выполнении заданий.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 успеваемость: факты и цифры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774049"/>
            <a:ext cx="4365000" cy="16625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Нейропсихологические исследования 2019–2021 гг.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кратковременной и долговременной памяти у восьмиклассников с примерами использования.
</a:t>
            </a:r>
            <a:endParaRPr lang="en-US" sz="125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памяти растет с практикой, важно регулярно повторять учебный материал для закрепления в долговременной памяти.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памяти у школьников: данные и примеры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свыше 7 часов негативно сказывается на способности к концентрации, снижая её на 30–40%, и ухудшая усвоение информации на уроках.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усталости и режима на внимание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Переутомление мешает поддерживать концентрацию, поэтому важно организовывать учебный день с чередованием активности и отдыха.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короткие паузы в течение учебного времени способствуют восстановлению внимания и предотвращают умственное истощение.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долговременной памяти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модель и последовательность процессов памяти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память позволяет удерживать одновременно от 5 до 9 элементов, что особенно полезно при выполнении математических вычислений в уме и разнообразных арифметических операциях.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 хранит информацию в течение 20–30 секунд, что используется для запоминания телефонных номеров, фраз и инструкций на короткий период.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обеспечивает сохранение важных знаний, событий и умений в течение всей жизни благодаря регулярному повторению и связыванию материала с личным опытом.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видов памяти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ассоциаций помогает связывать новую информацию с уже известными фактами, что облегчает ее запоминание и последующее воспроизведение.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создает яркие образы в воображении, улучшая восприятие материала и повышая его запоминаемость.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изученного материала в разные дни способствует переносу данных из кратковременной памяти в долговременную, закрепляя знания.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информации по логическим блокам позволяет структурировать материал и упрощает его усвоение и обучение.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методы запоминания для школьников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приёмы для тренировки памяти и внимания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с последующим пересказом материалов помогает развивать способность удерживать информацию и улучшает понимание прочитанного. Этот метод активизирует различные виды памяти и способствует закреплению знаний.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пересказ учебных текстов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интеллект-карт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интеллект-карт помогает упорядочить информацию в виде связных схем и образов, что облегчает запоминание и стимулирует креативное мышление, способствуя комплексному освоению тем.
</a:t>
            </a:r>
            <a:endParaRPr lang="en-US" sz="1129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онлайн-тренажёров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мобильные приложения и онлайн-платформы разрабатывают упражнения для развития памяти и внимания, предлагая подросткам интерактивный и мотивирующий способ тренировки когнитивных функций.
</a:t>
            </a:r>
            <a:endParaRPr lang="en-US" sz="11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необходима при решении задач по математике, физике и химии, где важны точность и последовательность в использовании формул и расчетов.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внимания и памяти в школьных предметах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русского языка память используется для запоминания правил орфографии и написания словарных слов, что влияет на грамотность письма.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изучении литературы требуется запоминать сюжеты и цитаты, а контрольные работы требуют активного использования знаний из долговременной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тревожности и стресса на обучение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МГУ в 2021 году выявил, что высокий уровень тревожности у школьников приводит к снижению продуктивности памяти примерно на 25%. Это затрудняет усвоение и воспроизведение учебного материала.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продуктивности памяти под влиянием тревожности
</a:t>
            </a:r>
            <a:endParaRPr lang="en-US" sz="137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снижения стресса и улучшения концентрации
</a:t>
            </a:r>
            <a:endParaRPr lang="en-US" sz="137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борьбы с тревожностью полезны дыхательные упражнения, регулярные занятия спортом и достаточный отдых, что помогает учащимся улучшить внимание и повысить эффективность обучения.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внимания приводит к ошибкам при вычислениях и письменных заданиях, что снижает общую успеваемость ученика в классе.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невнимания в учебном процессе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концентрации вызывает пропуск важных указаний учителя, что часто ведет к неправильному выполнению домашней работы.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Невнимательное чтение расписания уроков может привести к подготовке к неправильной теме контрольной работы, усложняя процесс обучения.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внимания и памяти являются основой для эффективного планирования и решения учебных задач, что значительно повышает успеваемость у школьников.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внимания и памяти на успехи в школе и жизни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опросам, 87% успешных учеников применяют методы самоорганизации, включая составление списков задач и распределение времени.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тренировка внимания помогает удерживать концентрацию, запоминать важную информацию и быстрее выполнять обязанности.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этих когнитивных способностей влияет не только на школьные достижения, но и на успешность в будущем профессиональном и личном опыте.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и игры для тренировки памяти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предлагает разнообразные игры и упражнения, направленные на развитие памяти, внимания и логического мышления. Пользователи могут отслеживать прогресс и адаптировать занятия под уровень своих навыков.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Lumosity — интерактивные тренировки мозга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CogniFit — персонализированные задания для мозга
</a:t>
            </a:r>
            <a:endParaRPr lang="en-US" sz="1284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сервис помогает обнаружить сильные и слабые стороны когнитивных функций и предлагает тренировки, улучшая память и внимание через игровые задачи и тесты.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«Викиуми» — обучающие игры для детей и подростков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сочетает образовательные и развивающие игры, способствующие развитию памяти, концентрации и мышления. Такой подход делает процесс обучения интерактивным и мотивирующим.
</a:t>
            </a:r>
            <a:endParaRPr lang="en-US" sz="11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 к успешному обучению — внимание и память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 память формируют основу для эффективного усвоения знаний и развития навыков. Их развитие способствует не только успехам в школе, но и в повседневной жизни и будущем профессиональном росте.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2026-05-09T12:10:55Z</dcterms:created>
  <dcterms:modified xsi:type="dcterms:W3CDTF">2026-05-09T12:10:55Z</dcterms:modified>
</cp:coreProperties>
</file>